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wdp" ContentType="image/vnd.ms-photo"/>
  <Default Extension="gif" ContentType="image/gif"/>
  <Default Extension="vml" ContentType="application/vnd.openxmlformats-officedocument.vmlDrawing"/>
  <Default Extension="doc" ContentType="application/msword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  <p:sldMasterId id="2147483673" r:id="rId6"/>
  </p:sldMasterIdLst>
  <p:notesMasterIdLst>
    <p:notesMasterId r:id="rId21"/>
  </p:notesMasterIdLst>
  <p:sldIdLst>
    <p:sldId id="256" r:id="rId7"/>
    <p:sldId id="257" r:id="rId8"/>
    <p:sldId id="287" r:id="rId9"/>
    <p:sldId id="282" r:id="rId10"/>
    <p:sldId id="279" r:id="rId11"/>
    <p:sldId id="288" r:id="rId12"/>
    <p:sldId id="289" r:id="rId13"/>
    <p:sldId id="262" r:id="rId14"/>
    <p:sldId id="268" r:id="rId15"/>
    <p:sldId id="292" r:id="rId16"/>
    <p:sldId id="280" r:id="rId17"/>
    <p:sldId id="273" r:id="rId18"/>
    <p:sldId id="290" r:id="rId19"/>
    <p:sldId id="291" r:id="rId20"/>
  </p:sldIdLst>
  <p:sldSz cx="12188825" cy="6858000"/>
  <p:notesSz cx="6858000" cy="9144000"/>
  <p:defaultTextStyle>
    <a:defPPr>
      <a:defRPr lang="en-US"/>
    </a:defPPr>
    <a:lvl1pPr marL="0" algn="l" defTabSz="9143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6" algn="l" defTabSz="9143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1" algn="l" defTabSz="9143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27" algn="l" defTabSz="9143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3" algn="l" defTabSz="9143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79" algn="l" defTabSz="9143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55" algn="l" defTabSz="9143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31" algn="l" defTabSz="9143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06" algn="l" defTabSz="91435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AF8"/>
    <a:srgbClr val="0D1763"/>
    <a:srgbClr val="6569B3"/>
    <a:srgbClr val="6B3EDA"/>
    <a:srgbClr val="2CAE57"/>
    <a:srgbClr val="2F6B42"/>
    <a:srgbClr val="AA633C"/>
    <a:srgbClr val="FC10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13" autoAdjust="0"/>
    <p:restoredTop sz="86447" autoAdjust="0"/>
  </p:normalViewPr>
  <p:slideViewPr>
    <p:cSldViewPr>
      <p:cViewPr>
        <p:scale>
          <a:sx n="85" d="100"/>
          <a:sy n="85" d="100"/>
        </p:scale>
        <p:origin x="-828" y="-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258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4E462-3A74-43BF-9745-4272AB1815B7}" type="datetimeFigureOut">
              <a:rPr lang="en-US" smtClean="0"/>
              <a:pPr/>
              <a:t>3/28/2015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3EC205-77B3-4A60-9DAE-04A3A172A22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56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3EC205-77B3-4A60-9DAE-04A3A172A22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5793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3EC205-77B3-4A60-9DAE-04A3A172A22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69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3EC205-77B3-4A60-9DAE-04A3A172A220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3EC205-77B3-4A60-9DAE-04A3A172A220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3EC205-77B3-4A60-9DAE-04A3A172A22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28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3EC205-77B3-4A60-9DAE-04A3A172A22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61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3EC205-77B3-4A60-9DAE-04A3A172A22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806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3EC205-77B3-4A60-9DAE-04A3A172A22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28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3EC205-77B3-4A60-9DAE-04A3A172A22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64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3EC205-77B3-4A60-9DAE-04A3A172A22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28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3EC205-77B3-4A60-9DAE-04A3A172A22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938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3EC205-77B3-4A60-9DAE-04A3A172A22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266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3EC205-77B3-4A60-9DAE-04A3A172A22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880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30"/>
            <a:ext cx="10360501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4D4B0-F547-464D-854E-93D74A3E425F}" type="datetimeFigureOut">
              <a:rPr lang="en-US" smtClean="0"/>
              <a:pPr/>
              <a:t>3/28/2015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070CB-E043-47CD-A5EE-4173AAEF25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4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4D4B0-F547-464D-854E-93D74A3E425F}" type="datetimeFigureOut">
              <a:rPr lang="en-US" smtClean="0"/>
              <a:pPr/>
              <a:t>3/28/2015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070CB-E043-47CD-A5EE-4173AAEF25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18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0415" y="274644"/>
            <a:ext cx="3654531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590" y="274644"/>
            <a:ext cx="1076468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4D4B0-F547-464D-854E-93D74A3E425F}" type="datetimeFigureOut">
              <a:rPr lang="en-US" smtClean="0"/>
              <a:pPr/>
              <a:t>3/28/2015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070CB-E043-47CD-A5EE-4173AAEF25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259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217428"/>
            <a:ext cx="10969943" cy="45259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441" y="157896"/>
            <a:ext cx="10969943" cy="868362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srgbClr val="666666"/>
                </a:solidFill>
              </a:rPr>
              <a:t>Copyright © 2013 Accenture All Rights Reserved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AA885E-37B1-4388-8158-42DF4D0AB11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225174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4" y="2130430"/>
            <a:ext cx="10360025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3" y="3886200"/>
            <a:ext cx="8531224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4" y="6356355"/>
            <a:ext cx="2843213" cy="365125"/>
          </a:xfrm>
          <a:prstGeom prst="rect">
            <a:avLst/>
          </a:prstGeom>
        </p:spPr>
        <p:txBody>
          <a:bodyPr/>
          <a:lstStyle/>
          <a:p>
            <a:fld id="{74E398C3-961E-454A-AC73-99EAF7ACE1F7}" type="datetimeFigureOut">
              <a:rPr lang="en-US" smtClean="0"/>
              <a:pPr/>
              <a:t>3/28/2015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4013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6014" y="6356355"/>
            <a:ext cx="2843211" cy="365125"/>
          </a:xfrm>
          <a:prstGeom prst="rect">
            <a:avLst/>
          </a:prstGeom>
        </p:spPr>
        <p:txBody>
          <a:bodyPr/>
          <a:lstStyle/>
          <a:p>
            <a:fld id="{0E4FA756-3A81-452D-B304-A3201149F9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25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69625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6"/>
            <a:ext cx="10969625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4" y="6356355"/>
            <a:ext cx="2843213" cy="365125"/>
          </a:xfrm>
          <a:prstGeom prst="rect">
            <a:avLst/>
          </a:prstGeom>
        </p:spPr>
        <p:txBody>
          <a:bodyPr/>
          <a:lstStyle/>
          <a:p>
            <a:fld id="{74E398C3-961E-454A-AC73-99EAF7ACE1F7}" type="datetimeFigureOut">
              <a:rPr lang="en-US" smtClean="0"/>
              <a:pPr/>
              <a:t>3/28/2015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4013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6014" y="6356355"/>
            <a:ext cx="2843211" cy="365125"/>
          </a:xfrm>
          <a:prstGeom prst="rect">
            <a:avLst/>
          </a:prstGeom>
        </p:spPr>
        <p:txBody>
          <a:bodyPr/>
          <a:lstStyle/>
          <a:p>
            <a:fld id="{0E4FA756-3A81-452D-B304-A3201149F9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640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7" y="4406905"/>
            <a:ext cx="10360025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7" y="2906718"/>
            <a:ext cx="10360025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7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4" y="6356355"/>
            <a:ext cx="2843213" cy="365125"/>
          </a:xfrm>
          <a:prstGeom prst="rect">
            <a:avLst/>
          </a:prstGeom>
        </p:spPr>
        <p:txBody>
          <a:bodyPr/>
          <a:lstStyle/>
          <a:p>
            <a:fld id="{74E398C3-961E-454A-AC73-99EAF7ACE1F7}" type="datetimeFigureOut">
              <a:rPr lang="en-US" smtClean="0"/>
              <a:pPr/>
              <a:t>3/28/2015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4013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6014" y="6356355"/>
            <a:ext cx="2843211" cy="365125"/>
          </a:xfrm>
          <a:prstGeom prst="rect">
            <a:avLst/>
          </a:prstGeom>
        </p:spPr>
        <p:txBody>
          <a:bodyPr/>
          <a:lstStyle/>
          <a:p>
            <a:fld id="{0E4FA756-3A81-452D-B304-A3201149F9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9635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69625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600206"/>
            <a:ext cx="5408612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3" y="1600206"/>
            <a:ext cx="5408612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4" y="6356355"/>
            <a:ext cx="2843213" cy="365125"/>
          </a:xfrm>
          <a:prstGeom prst="rect">
            <a:avLst/>
          </a:prstGeom>
        </p:spPr>
        <p:txBody>
          <a:bodyPr/>
          <a:lstStyle/>
          <a:p>
            <a:fld id="{74E398C3-961E-454A-AC73-99EAF7ACE1F7}" type="datetimeFigureOut">
              <a:rPr lang="en-US" smtClean="0"/>
              <a:pPr/>
              <a:t>3/28/2015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4013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6014" y="6356355"/>
            <a:ext cx="2843211" cy="365125"/>
          </a:xfrm>
          <a:prstGeom prst="rect">
            <a:avLst/>
          </a:prstGeom>
        </p:spPr>
        <p:txBody>
          <a:bodyPr/>
          <a:lstStyle/>
          <a:p>
            <a:fld id="{0E4FA756-3A81-452D-B304-A3201149F9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8285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69625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2"/>
            <a:ext cx="538480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76" indent="0">
              <a:buNone/>
              <a:defRPr sz="2000" b="1"/>
            </a:lvl2pPr>
            <a:lvl3pPr marL="914351" indent="0">
              <a:buNone/>
              <a:defRPr sz="1800" b="1"/>
            </a:lvl3pPr>
            <a:lvl4pPr marL="1371527" indent="0">
              <a:buNone/>
              <a:defRPr sz="1600" b="1"/>
            </a:lvl4pPr>
            <a:lvl5pPr marL="1828703" indent="0">
              <a:buNone/>
              <a:defRPr sz="1600" b="1"/>
            </a:lvl5pPr>
            <a:lvl6pPr marL="2285879" indent="0">
              <a:buNone/>
              <a:defRPr sz="1600" b="1"/>
            </a:lvl6pPr>
            <a:lvl7pPr marL="2743055" indent="0">
              <a:buNone/>
              <a:defRPr sz="1600" b="1"/>
            </a:lvl7pPr>
            <a:lvl8pPr marL="3200231" indent="0">
              <a:buNone/>
              <a:defRPr sz="1600" b="1"/>
            </a:lvl8pPr>
            <a:lvl9pPr marL="365740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4"/>
            <a:ext cx="538480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250" y="1535112"/>
            <a:ext cx="53879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76" indent="0">
              <a:buNone/>
              <a:defRPr sz="2000" b="1"/>
            </a:lvl2pPr>
            <a:lvl3pPr marL="914351" indent="0">
              <a:buNone/>
              <a:defRPr sz="1800" b="1"/>
            </a:lvl3pPr>
            <a:lvl4pPr marL="1371527" indent="0">
              <a:buNone/>
              <a:defRPr sz="1600" b="1"/>
            </a:lvl4pPr>
            <a:lvl5pPr marL="1828703" indent="0">
              <a:buNone/>
              <a:defRPr sz="1600" b="1"/>
            </a:lvl5pPr>
            <a:lvl6pPr marL="2285879" indent="0">
              <a:buNone/>
              <a:defRPr sz="1600" b="1"/>
            </a:lvl6pPr>
            <a:lvl7pPr marL="2743055" indent="0">
              <a:buNone/>
              <a:defRPr sz="1600" b="1"/>
            </a:lvl7pPr>
            <a:lvl8pPr marL="3200231" indent="0">
              <a:buNone/>
              <a:defRPr sz="1600" b="1"/>
            </a:lvl8pPr>
            <a:lvl9pPr marL="365740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250" y="2174874"/>
            <a:ext cx="53879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4" y="6356355"/>
            <a:ext cx="2843213" cy="365125"/>
          </a:xfrm>
          <a:prstGeom prst="rect">
            <a:avLst/>
          </a:prstGeom>
        </p:spPr>
        <p:txBody>
          <a:bodyPr/>
          <a:lstStyle/>
          <a:p>
            <a:fld id="{74E398C3-961E-454A-AC73-99EAF7ACE1F7}" type="datetimeFigureOut">
              <a:rPr lang="en-US" smtClean="0"/>
              <a:pPr/>
              <a:t>3/28/2015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4013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6014" y="6356355"/>
            <a:ext cx="2843211" cy="365125"/>
          </a:xfrm>
          <a:prstGeom prst="rect">
            <a:avLst/>
          </a:prstGeom>
        </p:spPr>
        <p:txBody>
          <a:bodyPr/>
          <a:lstStyle/>
          <a:p>
            <a:fld id="{0E4FA756-3A81-452D-B304-A3201149F9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615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69625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4" y="6356355"/>
            <a:ext cx="2843213" cy="365125"/>
          </a:xfrm>
          <a:prstGeom prst="rect">
            <a:avLst/>
          </a:prstGeom>
        </p:spPr>
        <p:txBody>
          <a:bodyPr/>
          <a:lstStyle/>
          <a:p>
            <a:fld id="{74E398C3-961E-454A-AC73-99EAF7ACE1F7}" type="datetimeFigureOut">
              <a:rPr lang="en-US" smtClean="0"/>
              <a:pPr/>
              <a:t>3/28/2015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4013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6014" y="6356355"/>
            <a:ext cx="2843211" cy="365125"/>
          </a:xfrm>
          <a:prstGeom prst="rect">
            <a:avLst/>
          </a:prstGeom>
        </p:spPr>
        <p:txBody>
          <a:bodyPr/>
          <a:lstStyle/>
          <a:p>
            <a:fld id="{0E4FA756-3A81-452D-B304-A3201149F9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897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4" y="6356355"/>
            <a:ext cx="2843213" cy="365125"/>
          </a:xfrm>
          <a:prstGeom prst="rect">
            <a:avLst/>
          </a:prstGeom>
        </p:spPr>
        <p:txBody>
          <a:bodyPr/>
          <a:lstStyle/>
          <a:p>
            <a:fld id="{74E398C3-961E-454A-AC73-99EAF7ACE1F7}" type="datetimeFigureOut">
              <a:rPr lang="en-US" smtClean="0"/>
              <a:pPr/>
              <a:t>3/28/2015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4013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6014" y="6356355"/>
            <a:ext cx="2843211" cy="365125"/>
          </a:xfrm>
          <a:prstGeom prst="rect">
            <a:avLst/>
          </a:prstGeom>
        </p:spPr>
        <p:txBody>
          <a:bodyPr/>
          <a:lstStyle/>
          <a:p>
            <a:fld id="{0E4FA756-3A81-452D-B304-A3201149F9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846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4D4B0-F547-464D-854E-93D74A3E425F}" type="datetimeFigureOut">
              <a:rPr lang="en-US" smtClean="0"/>
              <a:pPr/>
              <a:t>3/28/2015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070CB-E043-47CD-A5EE-4173AAEF25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16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0025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674" y="273055"/>
            <a:ext cx="6813551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3"/>
            <a:ext cx="4010025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76" indent="0">
              <a:buNone/>
              <a:defRPr sz="1300"/>
            </a:lvl2pPr>
            <a:lvl3pPr marL="914351" indent="0">
              <a:buNone/>
              <a:defRPr sz="1000"/>
            </a:lvl3pPr>
            <a:lvl4pPr marL="1371527" indent="0">
              <a:buNone/>
              <a:defRPr sz="900"/>
            </a:lvl4pPr>
            <a:lvl5pPr marL="1828703" indent="0">
              <a:buNone/>
              <a:defRPr sz="900"/>
            </a:lvl5pPr>
            <a:lvl6pPr marL="2285879" indent="0">
              <a:buNone/>
              <a:defRPr sz="900"/>
            </a:lvl6pPr>
            <a:lvl7pPr marL="2743055" indent="0">
              <a:buNone/>
              <a:defRPr sz="900"/>
            </a:lvl7pPr>
            <a:lvl8pPr marL="3200231" indent="0">
              <a:buNone/>
              <a:defRPr sz="900"/>
            </a:lvl8pPr>
            <a:lvl9pPr marL="365740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4" y="6356355"/>
            <a:ext cx="2843213" cy="365125"/>
          </a:xfrm>
          <a:prstGeom prst="rect">
            <a:avLst/>
          </a:prstGeom>
        </p:spPr>
        <p:txBody>
          <a:bodyPr/>
          <a:lstStyle/>
          <a:p>
            <a:fld id="{74E398C3-961E-454A-AC73-99EAF7ACE1F7}" type="datetimeFigureOut">
              <a:rPr lang="en-US" smtClean="0"/>
              <a:pPr/>
              <a:t>3/28/2015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4013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6014" y="6356355"/>
            <a:ext cx="2843211" cy="365125"/>
          </a:xfrm>
          <a:prstGeom prst="rect">
            <a:avLst/>
          </a:prstGeom>
        </p:spPr>
        <p:txBody>
          <a:bodyPr/>
          <a:lstStyle/>
          <a:p>
            <a:fld id="{0E4FA756-3A81-452D-B304-A3201149F9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3144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1"/>
            <a:ext cx="7313612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3612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76" indent="0">
              <a:buNone/>
              <a:defRPr sz="2800"/>
            </a:lvl2pPr>
            <a:lvl3pPr marL="914351" indent="0">
              <a:buNone/>
              <a:defRPr sz="2400"/>
            </a:lvl3pPr>
            <a:lvl4pPr marL="1371527" indent="0">
              <a:buNone/>
              <a:defRPr sz="2000"/>
            </a:lvl4pPr>
            <a:lvl5pPr marL="1828703" indent="0">
              <a:buNone/>
              <a:defRPr sz="2000"/>
            </a:lvl5pPr>
            <a:lvl6pPr marL="2285879" indent="0">
              <a:buNone/>
              <a:defRPr sz="2000"/>
            </a:lvl6pPr>
            <a:lvl7pPr marL="2743055" indent="0">
              <a:buNone/>
              <a:defRPr sz="2000"/>
            </a:lvl7pPr>
            <a:lvl8pPr marL="3200231" indent="0">
              <a:buNone/>
              <a:defRPr sz="2000"/>
            </a:lvl8pPr>
            <a:lvl9pPr marL="3657406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9"/>
            <a:ext cx="7313612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76" indent="0">
              <a:buNone/>
              <a:defRPr sz="1300"/>
            </a:lvl2pPr>
            <a:lvl3pPr marL="914351" indent="0">
              <a:buNone/>
              <a:defRPr sz="1000"/>
            </a:lvl3pPr>
            <a:lvl4pPr marL="1371527" indent="0">
              <a:buNone/>
              <a:defRPr sz="900"/>
            </a:lvl4pPr>
            <a:lvl5pPr marL="1828703" indent="0">
              <a:buNone/>
              <a:defRPr sz="900"/>
            </a:lvl5pPr>
            <a:lvl6pPr marL="2285879" indent="0">
              <a:buNone/>
              <a:defRPr sz="900"/>
            </a:lvl6pPr>
            <a:lvl7pPr marL="2743055" indent="0">
              <a:buNone/>
              <a:defRPr sz="900"/>
            </a:lvl7pPr>
            <a:lvl8pPr marL="3200231" indent="0">
              <a:buNone/>
              <a:defRPr sz="900"/>
            </a:lvl8pPr>
            <a:lvl9pPr marL="365740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4" y="6356355"/>
            <a:ext cx="2843213" cy="365125"/>
          </a:xfrm>
          <a:prstGeom prst="rect">
            <a:avLst/>
          </a:prstGeom>
        </p:spPr>
        <p:txBody>
          <a:bodyPr/>
          <a:lstStyle/>
          <a:p>
            <a:fld id="{74E398C3-961E-454A-AC73-99EAF7ACE1F7}" type="datetimeFigureOut">
              <a:rPr lang="en-US" smtClean="0"/>
              <a:pPr/>
              <a:t>3/28/2015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4013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6014" y="6356355"/>
            <a:ext cx="2843211" cy="365125"/>
          </a:xfrm>
          <a:prstGeom prst="rect">
            <a:avLst/>
          </a:prstGeom>
        </p:spPr>
        <p:txBody>
          <a:bodyPr/>
          <a:lstStyle/>
          <a:p>
            <a:fld id="{0E4FA756-3A81-452D-B304-A3201149F9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7659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69625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6"/>
            <a:ext cx="10969625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4" y="6356355"/>
            <a:ext cx="2843213" cy="365125"/>
          </a:xfrm>
          <a:prstGeom prst="rect">
            <a:avLst/>
          </a:prstGeom>
        </p:spPr>
        <p:txBody>
          <a:bodyPr/>
          <a:lstStyle/>
          <a:p>
            <a:fld id="{74E398C3-961E-454A-AC73-99EAF7ACE1F7}" type="datetimeFigureOut">
              <a:rPr lang="en-US" smtClean="0"/>
              <a:pPr/>
              <a:t>3/28/2015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4013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6014" y="6356355"/>
            <a:ext cx="2843211" cy="365125"/>
          </a:xfrm>
          <a:prstGeom prst="rect">
            <a:avLst/>
          </a:prstGeom>
        </p:spPr>
        <p:txBody>
          <a:bodyPr/>
          <a:lstStyle/>
          <a:p>
            <a:fld id="{0E4FA756-3A81-452D-B304-A3201149F9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347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7616" y="274643"/>
            <a:ext cx="2741613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2" y="274643"/>
            <a:ext cx="8075612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4" y="6356355"/>
            <a:ext cx="2843213" cy="365125"/>
          </a:xfrm>
          <a:prstGeom prst="rect">
            <a:avLst/>
          </a:prstGeom>
        </p:spPr>
        <p:txBody>
          <a:bodyPr/>
          <a:lstStyle/>
          <a:p>
            <a:fld id="{74E398C3-961E-454A-AC73-99EAF7ACE1F7}" type="datetimeFigureOut">
              <a:rPr lang="en-US" smtClean="0"/>
              <a:pPr/>
              <a:t>3/28/2015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4013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6014" y="6356355"/>
            <a:ext cx="2843211" cy="365125"/>
          </a:xfrm>
          <a:prstGeom prst="rect">
            <a:avLst/>
          </a:prstGeom>
        </p:spPr>
        <p:txBody>
          <a:bodyPr/>
          <a:lstStyle/>
          <a:p>
            <a:fld id="{0E4FA756-3A81-452D-B304-A3201149F9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6210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69625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4" y="6356355"/>
            <a:ext cx="2843213" cy="365125"/>
          </a:xfrm>
          <a:prstGeom prst="rect">
            <a:avLst/>
          </a:prstGeom>
        </p:spPr>
        <p:txBody>
          <a:bodyPr/>
          <a:lstStyle/>
          <a:p>
            <a:fld id="{74E398C3-961E-454A-AC73-99EAF7ACE1F7}" type="datetimeFigureOut">
              <a:rPr lang="en-US" smtClean="0"/>
              <a:pPr/>
              <a:t>3/28/2015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4013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6014" y="6356355"/>
            <a:ext cx="2843211" cy="365125"/>
          </a:xfrm>
          <a:prstGeom prst="rect">
            <a:avLst/>
          </a:prstGeom>
        </p:spPr>
        <p:txBody>
          <a:bodyPr/>
          <a:lstStyle/>
          <a:p>
            <a:fld id="{0E4FA756-3A81-452D-B304-A3201149F9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0470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8"/>
            <a:ext cx="10360501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B7222-BEC1-4F5E-9676-F390CDCC30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3/28/2015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F35A3-CAF7-4B15-A165-6B7B85BEFFB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43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3000">
        <p14:prism isContent="1" isInverted="1"/>
      </p:transition>
    </mc:Choice>
    <mc:Fallback xmlns="">
      <p:transition spd="slow" advClick="0" advTm="3000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B7222-BEC1-4F5E-9676-F390CDCC30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3/28/2015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F35A3-CAF7-4B15-A165-6B7B85BEFFB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99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3000">
        <p14:prism isContent="1" isInverted="1"/>
      </p:transition>
    </mc:Choice>
    <mc:Fallback xmlns="">
      <p:transition spd="slow" advClick="0" advTm="3000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3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B7222-BEC1-4F5E-9676-F390CDCC30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3/28/2015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F35A3-CAF7-4B15-A165-6B7B85BEFFB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53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3000">
        <p14:prism isContent="1" isInverted="1"/>
      </p:transition>
    </mc:Choice>
    <mc:Fallback xmlns="">
      <p:transition spd="slow" advClick="0" advTm="3000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3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3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B7222-BEC1-4F5E-9676-F390CDCC30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3/28/2015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F35A3-CAF7-4B15-A165-6B7B85BEFFB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4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3000">
        <p14:prism isContent="1" isInverted="1"/>
      </p:transition>
    </mc:Choice>
    <mc:Fallback xmlns="">
      <p:transition spd="slow" advClick="0" advTm="3000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B7222-BEC1-4F5E-9676-F390CDCC30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3/28/2015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F35A3-CAF7-4B15-A165-6B7B85BEFFB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40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3000">
        <p14:prism isContent="1" isInverted="1"/>
      </p:transition>
    </mc:Choice>
    <mc:Fallback xmlns="">
      <p:transition spd="slow" advClick="0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7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8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7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4D4B0-F547-464D-854E-93D74A3E425F}" type="datetimeFigureOut">
              <a:rPr lang="en-US" smtClean="0"/>
              <a:pPr/>
              <a:t>3/28/2015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070CB-E043-47CD-A5EE-4173AAEF25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9327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B7222-BEC1-4F5E-9676-F390CDCC30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3/28/2015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F35A3-CAF7-4B15-A165-6B7B85BEFFB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40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3000">
        <p14:prism isContent="1" isInverted="1"/>
      </p:transition>
    </mc:Choice>
    <mc:Fallback xmlns="">
      <p:transition spd="slow" advClick="0" advTm="3000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B7222-BEC1-4F5E-9676-F390CDCC30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3/28/2015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F35A3-CAF7-4B15-A165-6B7B85BEFFB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06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3000">
        <p14:prism isContent="1" isInverted="1"/>
      </p:transition>
    </mc:Choice>
    <mc:Fallback xmlns="">
      <p:transition spd="slow" advClick="0" advTm="3000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50"/>
            <a:ext cx="401003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3"/>
            <a:ext cx="681389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3"/>
            <a:ext cx="401003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B7222-BEC1-4F5E-9676-F390CDCC30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3/28/2015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F35A3-CAF7-4B15-A165-6B7B85BEFFB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69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3000">
        <p14:prism isContent="1" isInverted="1"/>
      </p:transition>
    </mc:Choice>
    <mc:Fallback xmlns="">
      <p:transition spd="slow" advClick="0" advTm="3000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B7222-BEC1-4F5E-9676-F390CDCC30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3/28/2015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F35A3-CAF7-4B15-A165-6B7B85BEFFB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91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3000">
        <p14:prism isContent="1" isInverted="1"/>
      </p:transition>
    </mc:Choice>
    <mc:Fallback xmlns="">
      <p:transition spd="slow" advClick="0" advTm="3000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B7222-BEC1-4F5E-9676-F390CDCC30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3/28/2015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F35A3-CAF7-4B15-A165-6B7B85BEFFB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3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3000">
        <p14:prism isContent="1" isInverted="1"/>
      </p:transition>
    </mc:Choice>
    <mc:Fallback xmlns="">
      <p:transition spd="slow" advClick="0" advTm="3000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41"/>
            <a:ext cx="2742486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41"/>
            <a:ext cx="802431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B7222-BEC1-4F5E-9676-F390CDCC30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3/28/2015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F35A3-CAF7-4B15-A165-6B7B85BEFFB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51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3000">
        <p14:prism isContent="1" isInverted="1"/>
      </p:transition>
    </mc:Choice>
    <mc:Fallback xmlns="">
      <p:transition spd="slow" advClick="0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589" y="1600206"/>
            <a:ext cx="720960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5341" y="1600206"/>
            <a:ext cx="720960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4D4B0-F547-464D-854E-93D74A3E425F}" type="datetimeFigureOut">
              <a:rPr lang="en-US" smtClean="0"/>
              <a:pPr/>
              <a:t>3/28/2015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070CB-E043-47CD-A5EE-4173AAEF25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16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2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6" indent="0">
              <a:buNone/>
              <a:defRPr sz="2000" b="1"/>
            </a:lvl2pPr>
            <a:lvl3pPr marL="914351" indent="0">
              <a:buNone/>
              <a:defRPr sz="1800" b="1"/>
            </a:lvl3pPr>
            <a:lvl4pPr marL="1371527" indent="0">
              <a:buNone/>
              <a:defRPr sz="1600" b="1"/>
            </a:lvl4pPr>
            <a:lvl5pPr marL="1828703" indent="0">
              <a:buNone/>
              <a:defRPr sz="1600" b="1"/>
            </a:lvl5pPr>
            <a:lvl6pPr marL="2285879" indent="0">
              <a:buNone/>
              <a:defRPr sz="1600" b="1"/>
            </a:lvl6pPr>
            <a:lvl7pPr marL="2743055" indent="0">
              <a:buNone/>
              <a:defRPr sz="1600" b="1"/>
            </a:lvl7pPr>
            <a:lvl8pPr marL="3200231" indent="0">
              <a:buNone/>
              <a:defRPr sz="1600" b="1"/>
            </a:lvl8pPr>
            <a:lvl9pPr marL="365740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4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535112"/>
            <a:ext cx="538763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6" indent="0">
              <a:buNone/>
              <a:defRPr sz="2000" b="1"/>
            </a:lvl2pPr>
            <a:lvl3pPr marL="914351" indent="0">
              <a:buNone/>
              <a:defRPr sz="1800" b="1"/>
            </a:lvl3pPr>
            <a:lvl4pPr marL="1371527" indent="0">
              <a:buNone/>
              <a:defRPr sz="1600" b="1"/>
            </a:lvl4pPr>
            <a:lvl5pPr marL="1828703" indent="0">
              <a:buNone/>
              <a:defRPr sz="1600" b="1"/>
            </a:lvl5pPr>
            <a:lvl6pPr marL="2285879" indent="0">
              <a:buNone/>
              <a:defRPr sz="1600" b="1"/>
            </a:lvl6pPr>
            <a:lvl7pPr marL="2743055" indent="0">
              <a:buNone/>
              <a:defRPr sz="1600" b="1"/>
            </a:lvl7pPr>
            <a:lvl8pPr marL="3200231" indent="0">
              <a:buNone/>
              <a:defRPr sz="1600" b="1"/>
            </a:lvl8pPr>
            <a:lvl9pPr marL="365740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174874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4D4B0-F547-464D-854E-93D74A3E425F}" type="datetimeFigureOut">
              <a:rPr lang="en-US" smtClean="0"/>
              <a:pPr/>
              <a:t>3/28/2015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070CB-E043-47CD-A5EE-4173AAEF25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053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4D4B0-F547-464D-854E-93D74A3E425F}" type="datetimeFigureOut">
              <a:rPr lang="en-US" smtClean="0"/>
              <a:pPr/>
              <a:t>3/28/2015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070CB-E043-47CD-A5EE-4173AAEF25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56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4D4B0-F547-464D-854E-93D74A3E425F}" type="datetimeFigureOut">
              <a:rPr lang="en-US" smtClean="0"/>
              <a:pPr/>
              <a:t>3/28/2015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070CB-E043-47CD-A5EE-4173AAEF25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562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6" y="273050"/>
            <a:ext cx="401003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6"/>
            <a:ext cx="681389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6" y="1435103"/>
            <a:ext cx="401003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76" indent="0">
              <a:buNone/>
              <a:defRPr sz="1300"/>
            </a:lvl2pPr>
            <a:lvl3pPr marL="914351" indent="0">
              <a:buNone/>
              <a:defRPr sz="1000"/>
            </a:lvl3pPr>
            <a:lvl4pPr marL="1371527" indent="0">
              <a:buNone/>
              <a:defRPr sz="900"/>
            </a:lvl4pPr>
            <a:lvl5pPr marL="1828703" indent="0">
              <a:buNone/>
              <a:defRPr sz="900"/>
            </a:lvl5pPr>
            <a:lvl6pPr marL="2285879" indent="0">
              <a:buNone/>
              <a:defRPr sz="900"/>
            </a:lvl6pPr>
            <a:lvl7pPr marL="2743055" indent="0">
              <a:buNone/>
              <a:defRPr sz="900"/>
            </a:lvl7pPr>
            <a:lvl8pPr marL="3200231" indent="0">
              <a:buNone/>
              <a:defRPr sz="900"/>
            </a:lvl8pPr>
            <a:lvl9pPr marL="365740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4D4B0-F547-464D-854E-93D74A3E425F}" type="datetimeFigureOut">
              <a:rPr lang="en-US" smtClean="0"/>
              <a:pPr/>
              <a:t>3/28/2015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070CB-E043-47CD-A5EE-4173AAEF25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945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1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6" indent="0">
              <a:buNone/>
              <a:defRPr sz="2800"/>
            </a:lvl2pPr>
            <a:lvl3pPr marL="914351" indent="0">
              <a:buNone/>
              <a:defRPr sz="2400"/>
            </a:lvl3pPr>
            <a:lvl4pPr marL="1371527" indent="0">
              <a:buNone/>
              <a:defRPr sz="2000"/>
            </a:lvl4pPr>
            <a:lvl5pPr marL="1828703" indent="0">
              <a:buNone/>
              <a:defRPr sz="2000"/>
            </a:lvl5pPr>
            <a:lvl6pPr marL="2285879" indent="0">
              <a:buNone/>
              <a:defRPr sz="2000"/>
            </a:lvl6pPr>
            <a:lvl7pPr marL="2743055" indent="0">
              <a:buNone/>
              <a:defRPr sz="2000"/>
            </a:lvl7pPr>
            <a:lvl8pPr marL="3200231" indent="0">
              <a:buNone/>
              <a:defRPr sz="2000"/>
            </a:lvl8pPr>
            <a:lvl9pPr marL="3657406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9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76" indent="0">
              <a:buNone/>
              <a:defRPr sz="1300"/>
            </a:lvl2pPr>
            <a:lvl3pPr marL="914351" indent="0">
              <a:buNone/>
              <a:defRPr sz="1000"/>
            </a:lvl3pPr>
            <a:lvl4pPr marL="1371527" indent="0">
              <a:buNone/>
              <a:defRPr sz="900"/>
            </a:lvl4pPr>
            <a:lvl5pPr marL="1828703" indent="0">
              <a:buNone/>
              <a:defRPr sz="900"/>
            </a:lvl5pPr>
            <a:lvl6pPr marL="2285879" indent="0">
              <a:buNone/>
              <a:defRPr sz="900"/>
            </a:lvl6pPr>
            <a:lvl7pPr marL="2743055" indent="0">
              <a:buNone/>
              <a:defRPr sz="900"/>
            </a:lvl7pPr>
            <a:lvl8pPr marL="3200231" indent="0">
              <a:buNone/>
              <a:defRPr sz="900"/>
            </a:lvl8pPr>
            <a:lvl9pPr marL="365740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4D4B0-F547-464D-854E-93D74A3E425F}" type="datetimeFigureOut">
              <a:rPr lang="en-US" smtClean="0"/>
              <a:pPr/>
              <a:t>3/28/2015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070CB-E043-47CD-A5EE-4173AAEF25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635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6"/>
            <a:ext cx="10969943" cy="4525963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6"/>
            <a:ext cx="2844059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4D4B0-F547-464D-854E-93D74A3E425F}" type="datetimeFigureOut">
              <a:rPr lang="en-US" smtClean="0"/>
              <a:pPr/>
              <a:t>3/28/2015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6"/>
            <a:ext cx="3859795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6" y="6356356"/>
            <a:ext cx="2844059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070CB-E043-47CD-A5EE-4173AAEF25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040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5" r:id="rId12"/>
  </p:sldLayoutIdLst>
  <p:timing>
    <p:tnLst>
      <p:par>
        <p:cTn id="1" dur="indefinite" restart="never" nodeType="tmRoot"/>
      </p:par>
    </p:tnLst>
  </p:timing>
  <p:txStyles>
    <p:titleStyle>
      <a:lvl1pPr algn="ctr" defTabSz="914351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1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1" indent="-285735" algn="l" defTabSz="914351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39" indent="-228588" algn="l" defTabSz="914351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15" indent="-228588" algn="l" defTabSz="914351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2" indent="-228588" algn="l" defTabSz="914351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67" indent="-228588" algn="l" defTabSz="91435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3" indent="-228588" algn="l" defTabSz="91435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19" indent="-228588" algn="l" defTabSz="91435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94" indent="-228588" algn="l" defTabSz="91435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6" algn="l" defTabSz="9143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1" algn="l" defTabSz="9143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7" algn="l" defTabSz="9143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3" algn="l" defTabSz="9143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79" algn="l" defTabSz="9143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55" algn="l" defTabSz="9143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1" algn="l" defTabSz="9143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06" algn="l" defTabSz="9143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3270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txStyles>
    <p:titleStyle>
      <a:lvl1pPr algn="ctr" defTabSz="914351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1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1" indent="-285735" algn="l" defTabSz="914351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39" indent="-228588" algn="l" defTabSz="914351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15" indent="-228588" algn="l" defTabSz="914351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2" indent="-228588" algn="l" defTabSz="914351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67" indent="-228588" algn="l" defTabSz="91435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3" indent="-228588" algn="l" defTabSz="91435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19" indent="-228588" algn="l" defTabSz="91435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94" indent="-228588" algn="l" defTabSz="91435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6" algn="l" defTabSz="9143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1" algn="l" defTabSz="9143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7" algn="l" defTabSz="9143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3" algn="l" defTabSz="9143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79" algn="l" defTabSz="9143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55" algn="l" defTabSz="9143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1" algn="l" defTabSz="9143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06" algn="l" defTabSz="9143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3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777B7222-BEC1-4F5E-9676-F390CDCC30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3/28/2015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3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6" y="6356353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0D3F35A3-CAF7-4B15-A165-6B7B85BEFFB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2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mc:AlternateContent xmlns:mc="http://schemas.openxmlformats.org/markup-compatibility/2006" xmlns:p14="http://schemas.microsoft.com/office/powerpoint/2010/main">
    <mc:Choice Requires="p14">
      <p:transition spd="slow" advClick="0" advTm="3000">
        <p14:prism isContent="1" isInverted="1"/>
      </p:transition>
    </mc:Choice>
    <mc:Fallback xmlns="">
      <p:transition spd="slow" advClick="0" advTm="300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Document1.doc"/><Relationship Id="rId3" Type="http://schemas.openxmlformats.org/officeDocument/2006/relationships/notesSlide" Target="../notesSlides/notesSlide9.xml"/><Relationship Id="rId7" Type="http://schemas.openxmlformats.org/officeDocument/2006/relationships/slide" Target="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slide" Target="slide8.xml"/><Relationship Id="rId9" Type="http://schemas.openxmlformats.org/officeDocument/2006/relationships/image" Target="../media/image18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notesSlide" Target="../notesSlides/notesSlide10.xml"/><Relationship Id="rId7" Type="http://schemas.openxmlformats.org/officeDocument/2006/relationships/slide" Target="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10" Type="http://schemas.openxmlformats.org/officeDocument/2006/relationships/image" Target="../media/image19.wmf"/><Relationship Id="rId4" Type="http://schemas.openxmlformats.org/officeDocument/2006/relationships/slide" Target="slide8.xml"/><Relationship Id="rId9" Type="http://schemas.openxmlformats.org/officeDocument/2006/relationships/package" Target="../embeddings/Microsoft_Excel_Worksheet3.xls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6" Type="http://schemas.openxmlformats.org/officeDocument/2006/relationships/slide" Target="slide6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innersource.accenture.com/mdi_harvesting/mdi_harvested_components" TargetMode="External"/><Relationship Id="rId5" Type="http://schemas.openxmlformats.org/officeDocument/2006/relationships/slide" Target="slide8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10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jpeg"/><Relationship Id="rId11" Type="http://schemas.openxmlformats.org/officeDocument/2006/relationships/image" Target="../media/image13.wmf"/><Relationship Id="rId5" Type="http://schemas.openxmlformats.org/officeDocument/2006/relationships/image" Target="../media/image7.png"/><Relationship Id="rId10" Type="http://schemas.openxmlformats.org/officeDocument/2006/relationships/image" Target="../media/image12.wmf"/><Relationship Id="rId4" Type="http://schemas.microsoft.com/office/2007/relationships/hdphoto" Target="../media/hdphoto1.wdp"/><Relationship Id="rId9" Type="http://schemas.openxmlformats.org/officeDocument/2006/relationships/image" Target="../media/image11.gif"/><Relationship Id="rId1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8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5.xml"/><Relationship Id="rId7" Type="http://schemas.openxmlformats.org/officeDocument/2006/relationships/slide" Target="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10" Type="http://schemas.openxmlformats.org/officeDocument/2006/relationships/image" Target="../media/image16.wmf"/><Relationship Id="rId4" Type="http://schemas.openxmlformats.org/officeDocument/2006/relationships/slide" Target="slide8.xml"/><Relationship Id="rId9" Type="http://schemas.openxmlformats.org/officeDocument/2006/relationships/package" Target="../embeddings/Microsoft_Word_Document1.docx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image" Target="../media/image1.png"/><Relationship Id="rId7" Type="http://schemas.openxmlformats.org/officeDocument/2006/relationships/slide" Target="slide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11" Type="http://schemas.openxmlformats.org/officeDocument/2006/relationships/slide" Target="slide14.xml"/><Relationship Id="rId5" Type="http://schemas.openxmlformats.org/officeDocument/2006/relationships/slide" Target="slide9.xml"/><Relationship Id="rId10" Type="http://schemas.openxmlformats.org/officeDocument/2006/relationships/slide" Target="slide12.xml"/><Relationship Id="rId4" Type="http://schemas.microsoft.com/office/2007/relationships/hdphoto" Target="../media/hdphoto1.wdp"/><Relationship Id="rId9" Type="http://schemas.openxmlformats.org/officeDocument/2006/relationships/slide" Target="slide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2.docx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slide" Target="slide8.xml"/><Relationship Id="rId9" Type="http://schemas.openxmlformats.org/officeDocument/2006/relationships/image" Target="../media/image17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275"/>
          <a:stretch/>
        </p:blipFill>
        <p:spPr bwMode="auto">
          <a:xfrm>
            <a:off x="0" y="0"/>
            <a:ext cx="12190413" cy="69668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582150">
            <a:off x="1641754" y="984034"/>
            <a:ext cx="4860081" cy="4632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14"/>
          <p:cNvGrpSpPr/>
          <p:nvPr/>
        </p:nvGrpSpPr>
        <p:grpSpPr>
          <a:xfrm>
            <a:off x="612427" y="5895347"/>
            <a:ext cx="1900585" cy="529194"/>
            <a:chOff x="448031" y="5788818"/>
            <a:chExt cx="2183719" cy="63572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 cstate="email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031" y="6039743"/>
              <a:ext cx="2183719" cy="384796"/>
            </a:xfrm>
            <a:prstGeom prst="rect">
              <a:avLst/>
            </a:prstGeom>
          </p:spPr>
        </p:pic>
        <p:sp>
          <p:nvSpPr>
            <p:cNvPr id="9" name="Freeform 8"/>
            <p:cNvSpPr/>
            <p:nvPr/>
          </p:nvSpPr>
          <p:spPr>
            <a:xfrm>
              <a:off x="1730496" y="5788818"/>
              <a:ext cx="210221" cy="215102"/>
            </a:xfrm>
            <a:custGeom>
              <a:avLst/>
              <a:gdLst>
                <a:gd name="connsiteX0" fmla="*/ 0 w 4457700"/>
                <a:gd name="connsiteY0" fmla="*/ 0 h 4552950"/>
                <a:gd name="connsiteX1" fmla="*/ 4457700 w 4457700"/>
                <a:gd name="connsiteY1" fmla="*/ 1828800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24037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16893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62462"/>
                <a:gd name="connsiteY0" fmla="*/ 0 h 4552950"/>
                <a:gd name="connsiteX1" fmla="*/ 4462462 w 4462462"/>
                <a:gd name="connsiteY1" fmla="*/ 1819275 h 4552950"/>
                <a:gd name="connsiteX2" fmla="*/ 4457700 w 4462462"/>
                <a:gd name="connsiteY2" fmla="*/ 2743200 h 4552950"/>
                <a:gd name="connsiteX3" fmla="*/ 0 w 4462462"/>
                <a:gd name="connsiteY3" fmla="*/ 4552950 h 4552950"/>
                <a:gd name="connsiteX4" fmla="*/ 0 w 4462462"/>
                <a:gd name="connsiteY4" fmla="*/ 3543300 h 4552950"/>
                <a:gd name="connsiteX5" fmla="*/ 3282950 w 4462462"/>
                <a:gd name="connsiteY5" fmla="*/ 2286000 h 4552950"/>
                <a:gd name="connsiteX6" fmla="*/ 0 w 4462462"/>
                <a:gd name="connsiteY6" fmla="*/ 1016000 h 4552950"/>
                <a:gd name="connsiteX7" fmla="*/ 0 w 4462462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82950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75807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57713"/>
                <a:gd name="connsiteX1" fmla="*/ 4462462 w 4462921"/>
                <a:gd name="connsiteY1" fmla="*/ 1819275 h 4557713"/>
                <a:gd name="connsiteX2" fmla="*/ 4462463 w 4462921"/>
                <a:gd name="connsiteY2" fmla="*/ 2747962 h 4557713"/>
                <a:gd name="connsiteX3" fmla="*/ 2381 w 4462921"/>
                <a:gd name="connsiteY3" fmla="*/ 4557713 h 4557713"/>
                <a:gd name="connsiteX4" fmla="*/ 0 w 4462921"/>
                <a:gd name="connsiteY4" fmla="*/ 3543300 h 4557713"/>
                <a:gd name="connsiteX5" fmla="*/ 3275807 w 4462921"/>
                <a:gd name="connsiteY5" fmla="*/ 2286000 h 4557713"/>
                <a:gd name="connsiteX6" fmla="*/ 0 w 4462921"/>
                <a:gd name="connsiteY6" fmla="*/ 1016000 h 4557713"/>
                <a:gd name="connsiteX7" fmla="*/ 0 w 4462921"/>
                <a:gd name="connsiteY7" fmla="*/ 0 h 4557713"/>
                <a:gd name="connsiteX0" fmla="*/ 0 w 4462921"/>
                <a:gd name="connsiteY0" fmla="*/ 0 h 4562475"/>
                <a:gd name="connsiteX1" fmla="*/ 4462462 w 4462921"/>
                <a:gd name="connsiteY1" fmla="*/ 1819275 h 4562475"/>
                <a:gd name="connsiteX2" fmla="*/ 4462463 w 4462921"/>
                <a:gd name="connsiteY2" fmla="*/ 2747962 h 4562475"/>
                <a:gd name="connsiteX3" fmla="*/ 2381 w 4462921"/>
                <a:gd name="connsiteY3" fmla="*/ 4562475 h 4562475"/>
                <a:gd name="connsiteX4" fmla="*/ 0 w 4462921"/>
                <a:gd name="connsiteY4" fmla="*/ 3543300 h 4562475"/>
                <a:gd name="connsiteX5" fmla="*/ 3275807 w 4462921"/>
                <a:gd name="connsiteY5" fmla="*/ 2286000 h 4562475"/>
                <a:gd name="connsiteX6" fmla="*/ 0 w 4462921"/>
                <a:gd name="connsiteY6" fmla="*/ 1016000 h 4562475"/>
                <a:gd name="connsiteX7" fmla="*/ 0 w 4462921"/>
                <a:gd name="connsiteY7" fmla="*/ 0 h 4562475"/>
                <a:gd name="connsiteX0" fmla="*/ 2486 w 4465407"/>
                <a:gd name="connsiteY0" fmla="*/ 0 h 4564856"/>
                <a:gd name="connsiteX1" fmla="*/ 4464948 w 4465407"/>
                <a:gd name="connsiteY1" fmla="*/ 1819275 h 4564856"/>
                <a:gd name="connsiteX2" fmla="*/ 4464949 w 4465407"/>
                <a:gd name="connsiteY2" fmla="*/ 2747962 h 4564856"/>
                <a:gd name="connsiteX3" fmla="*/ 105 w 4465407"/>
                <a:gd name="connsiteY3" fmla="*/ 4564856 h 4564856"/>
                <a:gd name="connsiteX4" fmla="*/ 2486 w 4465407"/>
                <a:gd name="connsiteY4" fmla="*/ 3543300 h 4564856"/>
                <a:gd name="connsiteX5" fmla="*/ 3278293 w 4465407"/>
                <a:gd name="connsiteY5" fmla="*/ 2286000 h 4564856"/>
                <a:gd name="connsiteX6" fmla="*/ 2486 w 4465407"/>
                <a:gd name="connsiteY6" fmla="*/ 1016000 h 4564856"/>
                <a:gd name="connsiteX7" fmla="*/ 2486 w 4465407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47962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0343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5106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16000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9275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64129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5066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18079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7262"/>
                <a:gd name="connsiteX1" fmla="*/ 4467527 w 4467986"/>
                <a:gd name="connsiteY1" fmla="*/ 1814537 h 4567262"/>
                <a:gd name="connsiteX2" fmla="*/ 4467529 w 4467986"/>
                <a:gd name="connsiteY2" fmla="*/ 2757512 h 4567262"/>
                <a:gd name="connsiteX3" fmla="*/ 2685 w 4467986"/>
                <a:gd name="connsiteY3" fmla="*/ 4567262 h 4567262"/>
                <a:gd name="connsiteX4" fmla="*/ 2684 w 4467986"/>
                <a:gd name="connsiteY4" fmla="*/ 3548087 h 4567262"/>
                <a:gd name="connsiteX5" fmla="*/ 3266585 w 4467986"/>
                <a:gd name="connsiteY5" fmla="*/ 2290788 h 4567262"/>
                <a:gd name="connsiteX6" fmla="*/ 2533 w 4467986"/>
                <a:gd name="connsiteY6" fmla="*/ 1025551 h 4567262"/>
                <a:gd name="connsiteX7" fmla="*/ 0 w 4467986"/>
                <a:gd name="connsiteY7" fmla="*/ 0 h 4567262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50493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57411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5956" h="4569668">
                  <a:moveTo>
                    <a:pt x="377" y="0"/>
                  </a:moveTo>
                  <a:lnTo>
                    <a:pt x="4465497" y="1816943"/>
                  </a:lnTo>
                  <a:cubicBezTo>
                    <a:pt x="4463910" y="2124918"/>
                    <a:pt x="4467086" y="2451943"/>
                    <a:pt x="4465499" y="2759918"/>
                  </a:cubicBezTo>
                  <a:lnTo>
                    <a:pt x="655" y="4569668"/>
                  </a:lnTo>
                  <a:cubicBezTo>
                    <a:pt x="-139" y="4230737"/>
                    <a:pt x="1448" y="3887042"/>
                    <a:pt x="654" y="3548111"/>
                  </a:cubicBezTo>
                  <a:lnTo>
                    <a:pt x="3257411" y="2293194"/>
                  </a:lnTo>
                  <a:lnTo>
                    <a:pt x="503" y="1027957"/>
                  </a:lnTo>
                  <a:cubicBezTo>
                    <a:pt x="-1186" y="686909"/>
                    <a:pt x="2066" y="341048"/>
                    <a:pt x="377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rgbClr val="992222"/>
                </a:solidFill>
                <a:latin typeface="Arial"/>
              </a:endParaRPr>
            </a:p>
          </p:txBody>
        </p:sp>
      </p:grpSp>
      <p:cxnSp>
        <p:nvCxnSpPr>
          <p:cNvPr id="10" name="Straight Connector 9"/>
          <p:cNvCxnSpPr/>
          <p:nvPr/>
        </p:nvCxnSpPr>
        <p:spPr>
          <a:xfrm>
            <a:off x="609602" y="6570921"/>
            <a:ext cx="11582400" cy="0"/>
          </a:xfrm>
          <a:prstGeom prst="line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8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7801" y="6260383"/>
            <a:ext cx="2590800" cy="19499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6217619" y="2406287"/>
            <a:ext cx="5117717" cy="147002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bg1"/>
                </a:solidFill>
                <a:latin typeface="Segoe UI Light" panose="020B0502040204020203" pitchFamily="34" charset="0"/>
                <a:cs typeface="Arial" panose="020B0604020202020204" pitchFamily="34" charset="0"/>
              </a:rPr>
              <a:t>MD&amp;I Accenture Experience</a:t>
            </a:r>
          </a:p>
          <a:p>
            <a:pPr algn="l"/>
            <a:r>
              <a:rPr lang="en-US" sz="2800" dirty="0" smtClean="0">
                <a:solidFill>
                  <a:schemeClr val="bg1"/>
                </a:solidFill>
                <a:latin typeface="Segoe UI Light" panose="020B0502040204020203" pitchFamily="34" charset="0"/>
                <a:cs typeface="Arial" panose="020B0604020202020204" pitchFamily="34" charset="0"/>
              </a:rPr>
              <a:t>Country Selector </a:t>
            </a:r>
            <a:endParaRPr lang="en-US" sz="2800" dirty="0">
              <a:solidFill>
                <a:schemeClr val="bg1"/>
              </a:solidFill>
              <a:latin typeface="Segoe UI Light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9997011" y="509525"/>
            <a:ext cx="1661590" cy="1089651"/>
            <a:chOff x="9939960" y="474041"/>
            <a:chExt cx="1665551" cy="1092249"/>
          </a:xfrm>
        </p:grpSpPr>
        <p:sp>
          <p:nvSpPr>
            <p:cNvPr id="18" name="Freeform 17"/>
            <p:cNvSpPr/>
            <p:nvPr/>
          </p:nvSpPr>
          <p:spPr>
            <a:xfrm>
              <a:off x="10190567" y="474041"/>
              <a:ext cx="1090908" cy="1092249"/>
            </a:xfrm>
            <a:custGeom>
              <a:avLst/>
              <a:gdLst>
                <a:gd name="connsiteX0" fmla="*/ 0 w 4457700"/>
                <a:gd name="connsiteY0" fmla="*/ 0 h 4552950"/>
                <a:gd name="connsiteX1" fmla="*/ 4457700 w 4457700"/>
                <a:gd name="connsiteY1" fmla="*/ 1828800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24037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16893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62462"/>
                <a:gd name="connsiteY0" fmla="*/ 0 h 4552950"/>
                <a:gd name="connsiteX1" fmla="*/ 4462462 w 4462462"/>
                <a:gd name="connsiteY1" fmla="*/ 1819275 h 4552950"/>
                <a:gd name="connsiteX2" fmla="*/ 4457700 w 4462462"/>
                <a:gd name="connsiteY2" fmla="*/ 2743200 h 4552950"/>
                <a:gd name="connsiteX3" fmla="*/ 0 w 4462462"/>
                <a:gd name="connsiteY3" fmla="*/ 4552950 h 4552950"/>
                <a:gd name="connsiteX4" fmla="*/ 0 w 4462462"/>
                <a:gd name="connsiteY4" fmla="*/ 3543300 h 4552950"/>
                <a:gd name="connsiteX5" fmla="*/ 3282950 w 4462462"/>
                <a:gd name="connsiteY5" fmla="*/ 2286000 h 4552950"/>
                <a:gd name="connsiteX6" fmla="*/ 0 w 4462462"/>
                <a:gd name="connsiteY6" fmla="*/ 1016000 h 4552950"/>
                <a:gd name="connsiteX7" fmla="*/ 0 w 4462462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82950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75807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57713"/>
                <a:gd name="connsiteX1" fmla="*/ 4462462 w 4462921"/>
                <a:gd name="connsiteY1" fmla="*/ 1819275 h 4557713"/>
                <a:gd name="connsiteX2" fmla="*/ 4462463 w 4462921"/>
                <a:gd name="connsiteY2" fmla="*/ 2747962 h 4557713"/>
                <a:gd name="connsiteX3" fmla="*/ 2381 w 4462921"/>
                <a:gd name="connsiteY3" fmla="*/ 4557713 h 4557713"/>
                <a:gd name="connsiteX4" fmla="*/ 0 w 4462921"/>
                <a:gd name="connsiteY4" fmla="*/ 3543300 h 4557713"/>
                <a:gd name="connsiteX5" fmla="*/ 3275807 w 4462921"/>
                <a:gd name="connsiteY5" fmla="*/ 2286000 h 4557713"/>
                <a:gd name="connsiteX6" fmla="*/ 0 w 4462921"/>
                <a:gd name="connsiteY6" fmla="*/ 1016000 h 4557713"/>
                <a:gd name="connsiteX7" fmla="*/ 0 w 4462921"/>
                <a:gd name="connsiteY7" fmla="*/ 0 h 4557713"/>
                <a:gd name="connsiteX0" fmla="*/ 0 w 4462921"/>
                <a:gd name="connsiteY0" fmla="*/ 0 h 4562475"/>
                <a:gd name="connsiteX1" fmla="*/ 4462462 w 4462921"/>
                <a:gd name="connsiteY1" fmla="*/ 1819275 h 4562475"/>
                <a:gd name="connsiteX2" fmla="*/ 4462463 w 4462921"/>
                <a:gd name="connsiteY2" fmla="*/ 2747962 h 4562475"/>
                <a:gd name="connsiteX3" fmla="*/ 2381 w 4462921"/>
                <a:gd name="connsiteY3" fmla="*/ 4562475 h 4562475"/>
                <a:gd name="connsiteX4" fmla="*/ 0 w 4462921"/>
                <a:gd name="connsiteY4" fmla="*/ 3543300 h 4562475"/>
                <a:gd name="connsiteX5" fmla="*/ 3275807 w 4462921"/>
                <a:gd name="connsiteY5" fmla="*/ 2286000 h 4562475"/>
                <a:gd name="connsiteX6" fmla="*/ 0 w 4462921"/>
                <a:gd name="connsiteY6" fmla="*/ 1016000 h 4562475"/>
                <a:gd name="connsiteX7" fmla="*/ 0 w 4462921"/>
                <a:gd name="connsiteY7" fmla="*/ 0 h 4562475"/>
                <a:gd name="connsiteX0" fmla="*/ 2486 w 4465407"/>
                <a:gd name="connsiteY0" fmla="*/ 0 h 4564856"/>
                <a:gd name="connsiteX1" fmla="*/ 4464948 w 4465407"/>
                <a:gd name="connsiteY1" fmla="*/ 1819275 h 4564856"/>
                <a:gd name="connsiteX2" fmla="*/ 4464949 w 4465407"/>
                <a:gd name="connsiteY2" fmla="*/ 2747962 h 4564856"/>
                <a:gd name="connsiteX3" fmla="*/ 105 w 4465407"/>
                <a:gd name="connsiteY3" fmla="*/ 4564856 h 4564856"/>
                <a:gd name="connsiteX4" fmla="*/ 2486 w 4465407"/>
                <a:gd name="connsiteY4" fmla="*/ 3543300 h 4564856"/>
                <a:gd name="connsiteX5" fmla="*/ 3278293 w 4465407"/>
                <a:gd name="connsiteY5" fmla="*/ 2286000 h 4564856"/>
                <a:gd name="connsiteX6" fmla="*/ 2486 w 4465407"/>
                <a:gd name="connsiteY6" fmla="*/ 1016000 h 4564856"/>
                <a:gd name="connsiteX7" fmla="*/ 2486 w 4465407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47962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0343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5106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16000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9275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64129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5066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18079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7262"/>
                <a:gd name="connsiteX1" fmla="*/ 4467527 w 4467986"/>
                <a:gd name="connsiteY1" fmla="*/ 1814537 h 4567262"/>
                <a:gd name="connsiteX2" fmla="*/ 4467529 w 4467986"/>
                <a:gd name="connsiteY2" fmla="*/ 2757512 h 4567262"/>
                <a:gd name="connsiteX3" fmla="*/ 2685 w 4467986"/>
                <a:gd name="connsiteY3" fmla="*/ 4567262 h 4567262"/>
                <a:gd name="connsiteX4" fmla="*/ 2684 w 4467986"/>
                <a:gd name="connsiteY4" fmla="*/ 3548087 h 4567262"/>
                <a:gd name="connsiteX5" fmla="*/ 3266585 w 4467986"/>
                <a:gd name="connsiteY5" fmla="*/ 2290788 h 4567262"/>
                <a:gd name="connsiteX6" fmla="*/ 2533 w 4467986"/>
                <a:gd name="connsiteY6" fmla="*/ 1025551 h 4567262"/>
                <a:gd name="connsiteX7" fmla="*/ 0 w 4467986"/>
                <a:gd name="connsiteY7" fmla="*/ 0 h 4567262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50493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57411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5956" h="4569668">
                  <a:moveTo>
                    <a:pt x="377" y="0"/>
                  </a:moveTo>
                  <a:lnTo>
                    <a:pt x="4465497" y="1816943"/>
                  </a:lnTo>
                  <a:cubicBezTo>
                    <a:pt x="4463910" y="2124918"/>
                    <a:pt x="4467086" y="2451943"/>
                    <a:pt x="4465499" y="2759918"/>
                  </a:cubicBezTo>
                  <a:lnTo>
                    <a:pt x="655" y="4569668"/>
                  </a:lnTo>
                  <a:cubicBezTo>
                    <a:pt x="-139" y="4230737"/>
                    <a:pt x="1448" y="3887042"/>
                    <a:pt x="654" y="3548111"/>
                  </a:cubicBezTo>
                  <a:lnTo>
                    <a:pt x="3257411" y="2293194"/>
                  </a:lnTo>
                  <a:lnTo>
                    <a:pt x="503" y="1027957"/>
                  </a:lnTo>
                  <a:cubicBezTo>
                    <a:pt x="-1186" y="686909"/>
                    <a:pt x="2066" y="341048"/>
                    <a:pt x="377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rgbClr val="00BBEE"/>
                </a:solidFill>
                <a:latin typeface="Arial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39960" y="919461"/>
              <a:ext cx="1665551" cy="133586"/>
            </a:xfrm>
            <a:prstGeom prst="rect">
              <a:avLst/>
            </a:prstGeom>
          </p:spPr>
        </p:pic>
      </p:grpSp>
      <p:sp>
        <p:nvSpPr>
          <p:cNvPr id="14" name="Title 1"/>
          <p:cNvSpPr txBox="1">
            <a:spLocks/>
          </p:cNvSpPr>
          <p:nvPr/>
        </p:nvSpPr>
        <p:spPr>
          <a:xfrm>
            <a:off x="8926163" y="3733800"/>
            <a:ext cx="1641761" cy="635046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 smtClean="0">
                <a:solidFill>
                  <a:schemeClr val="bg1"/>
                </a:solidFill>
                <a:latin typeface="Segoe UI Light" panose="020B0502040204020203" pitchFamily="34" charset="0"/>
                <a:cs typeface="Arial" panose="020B0604020202020204" pitchFamily="34" charset="0"/>
              </a:rPr>
              <a:t>Going Digital</a:t>
            </a:r>
            <a:endParaRPr lang="en-US" sz="1800" dirty="0">
              <a:solidFill>
                <a:schemeClr val="bg1"/>
              </a:solidFill>
              <a:latin typeface="Segoe UI Light" panose="020B05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32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7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5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4">
            <a:hlinkClick r:id="rId4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275"/>
          <a:stretch/>
        </p:blipFill>
        <p:spPr bwMode="auto">
          <a:xfrm>
            <a:off x="0" y="-1"/>
            <a:ext cx="12190413" cy="6966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5"/>
          <p:cNvSpPr txBox="1"/>
          <p:nvPr/>
        </p:nvSpPr>
        <p:spPr>
          <a:xfrm>
            <a:off x="197456" y="6558926"/>
            <a:ext cx="3430969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prstClr val="black">
                    <a:lumMod val="50000"/>
                    <a:lumOff val="50000"/>
                  </a:prstClr>
                </a:solidFill>
                <a:cs typeface="Arial" pitchFamily="34" charset="0"/>
              </a:rPr>
              <a:t>2014 </a:t>
            </a: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  <a:cs typeface="Arial" pitchFamily="34" charset="0"/>
              </a:rPr>
              <a:t>Accenture  All rights reserved.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13642" y="556445"/>
            <a:ext cx="3333117" cy="1012766"/>
            <a:chOff x="413642" y="1214354"/>
            <a:chExt cx="3333117" cy="1012766"/>
          </a:xfrm>
        </p:grpSpPr>
        <p:sp>
          <p:nvSpPr>
            <p:cNvPr id="5" name="Rectangle 4">
              <a:hlinkClick r:id="rId4" action="ppaction://hlinksldjump"/>
            </p:cNvPr>
            <p:cNvSpPr/>
            <p:nvPr/>
          </p:nvSpPr>
          <p:spPr>
            <a:xfrm>
              <a:off x="486933" y="1214354"/>
              <a:ext cx="15055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AA633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Compatibility</a:t>
              </a:r>
            </a:p>
          </p:txBody>
        </p:sp>
        <p:sp>
          <p:nvSpPr>
            <p:cNvPr id="6" name="Rectangle 5">
              <a:hlinkClick r:id="rId4" action="ppaction://hlinksldjump"/>
            </p:cNvPr>
            <p:cNvSpPr/>
            <p:nvPr/>
          </p:nvSpPr>
          <p:spPr>
            <a:xfrm>
              <a:off x="413642" y="1580789"/>
              <a:ext cx="333311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dirty="0">
                  <a:solidFill>
                    <a:srgbClr val="AA633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 CQ5.6.0 and above.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dirty="0">
                  <a:solidFill>
                    <a:srgbClr val="AA633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JDK 1.6 and above.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03939" y="4759710"/>
            <a:ext cx="7407621" cy="1513969"/>
            <a:chOff x="439391" y="4874839"/>
            <a:chExt cx="7407621" cy="1513969"/>
          </a:xfrm>
        </p:grpSpPr>
        <p:sp>
          <p:nvSpPr>
            <p:cNvPr id="3" name="Rectangle 2">
              <a:hlinkClick r:id="rId4" action="ppaction://hlinksldjump"/>
            </p:cNvPr>
            <p:cNvSpPr/>
            <p:nvPr/>
          </p:nvSpPr>
          <p:spPr>
            <a:xfrm>
              <a:off x="439391" y="4874839"/>
              <a:ext cx="17322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How To Deploy</a:t>
              </a:r>
            </a:p>
          </p:txBody>
        </p:sp>
        <p:sp>
          <p:nvSpPr>
            <p:cNvPr id="7" name="Rectangle 6">
              <a:hlinkClick r:id="rId4" action="ppaction://hlinksldjump"/>
            </p:cNvPr>
            <p:cNvSpPr/>
            <p:nvPr/>
          </p:nvSpPr>
          <p:spPr>
            <a:xfrm>
              <a:off x="455612" y="5188479"/>
              <a:ext cx="73914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 </a:t>
              </a:r>
              <a:r>
                <a:rPr lang="en-US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 to the Author instance of </a:t>
              </a:r>
              <a:r>
                <a:rPr lang="en-US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CQ 5.6.1.</a:t>
              </a:r>
              <a:endPara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 </a:t>
              </a:r>
              <a:r>
                <a:rPr lang="en-US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 the site admin page</a:t>
              </a:r>
              <a:r>
                <a:rPr lang="en-US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Drop </a:t>
              </a:r>
              <a:r>
                <a:rPr lang="en-US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module in the </a:t>
              </a:r>
              <a:r>
                <a:rPr lang="en-US" dirty="0" err="1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parsys</a:t>
              </a:r>
              <a:r>
                <a:rPr lang="en-US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78340" y="1575053"/>
            <a:ext cx="8724713" cy="1467962"/>
            <a:chOff x="3806576" y="772181"/>
            <a:chExt cx="7931557" cy="1467962"/>
          </a:xfrm>
        </p:grpSpPr>
        <p:sp>
          <p:nvSpPr>
            <p:cNvPr id="4" name="Rectangle 3">
              <a:hlinkClick r:id="rId4" action="ppaction://hlinksldjump"/>
            </p:cNvPr>
            <p:cNvSpPr/>
            <p:nvPr/>
          </p:nvSpPr>
          <p:spPr>
            <a:xfrm>
              <a:off x="3806576" y="772181"/>
              <a:ext cx="19415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2CAE5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How to Integrate </a:t>
              </a:r>
              <a:endParaRPr lang="en-US" dirty="0">
                <a:solidFill>
                  <a:srgbClr val="2CAE57"/>
                </a:solidFill>
              </a:endParaRPr>
            </a:p>
          </p:txBody>
        </p:sp>
        <p:sp>
          <p:nvSpPr>
            <p:cNvPr id="8" name="Rectangle 7">
              <a:hlinkClick r:id="rId4" action="ppaction://hlinksldjump"/>
            </p:cNvPr>
            <p:cNvSpPr/>
            <p:nvPr/>
          </p:nvSpPr>
          <p:spPr>
            <a:xfrm>
              <a:off x="3806576" y="1039814"/>
              <a:ext cx="7931557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2CAE5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With a kit, one will get a </a:t>
              </a:r>
              <a:r>
                <a:rPr lang="en-US" dirty="0" smtClean="0">
                  <a:solidFill>
                    <a:srgbClr val="2CAE5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package.</a:t>
              </a:r>
              <a:endParaRPr lang="en-US" dirty="0">
                <a:solidFill>
                  <a:srgbClr val="2CAE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indent="-285750">
                <a:buFont typeface="Wingdings" panose="05000000000000000000" pitchFamily="2" charset="2"/>
                <a:buChar char="q"/>
              </a:pPr>
              <a:r>
                <a:rPr lang="en-US" dirty="0">
                  <a:solidFill>
                    <a:srgbClr val="2CAE5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Upload the package in package manager console of your </a:t>
              </a:r>
              <a:r>
                <a:rPr lang="en-US" dirty="0" smtClean="0">
                  <a:solidFill>
                    <a:srgbClr val="2CAE5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CQ </a:t>
              </a:r>
              <a:r>
                <a:rPr lang="en-US" dirty="0">
                  <a:solidFill>
                    <a:srgbClr val="2CAE5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and install.</a:t>
              </a:r>
            </a:p>
            <a:p>
              <a:pPr indent="-285750">
                <a:buFont typeface="Wingdings" panose="05000000000000000000" pitchFamily="2" charset="2"/>
                <a:buChar char="q"/>
              </a:pPr>
              <a:r>
                <a:rPr lang="en-US" dirty="0">
                  <a:solidFill>
                    <a:srgbClr val="2CAE5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Upload the bundles on  console</a:t>
              </a:r>
              <a:r>
                <a:rPr lang="en-US" dirty="0" smtClean="0">
                  <a:solidFill>
                    <a:srgbClr val="2CAE5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pPr indent="-285750">
                <a:buFont typeface="Wingdings" panose="05000000000000000000" pitchFamily="2" charset="2"/>
                <a:buChar char="q"/>
              </a:pPr>
              <a:r>
                <a:rPr lang="en-US" dirty="0" smtClean="0">
                  <a:solidFill>
                    <a:srgbClr val="2CAE5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Upload the bundles. Click to Activate.</a:t>
              </a: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TextBox 11">
            <a:hlinkClick r:id="rId7" action="ppaction://hlinksldjump"/>
          </p:cNvPr>
          <p:cNvSpPr txBox="1"/>
          <p:nvPr/>
        </p:nvSpPr>
        <p:spPr>
          <a:xfrm>
            <a:off x="5377705" y="130391"/>
            <a:ext cx="143500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 Me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hlinkClick r:id="rId4" action="ppaction://hlinksldjump"/>
          </p:cNvPr>
          <p:cNvSpPr/>
          <p:nvPr/>
        </p:nvSpPr>
        <p:spPr>
          <a:xfrm>
            <a:off x="5631907" y="6388808"/>
            <a:ext cx="1335319" cy="3402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Back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4" name="Object 23">
            <a:hlinkClick r:id="" action="ppaction://ole?verb=1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8811511"/>
              </p:ext>
            </p:extLst>
          </p:nvPr>
        </p:nvGraphicFramePr>
        <p:xfrm>
          <a:off x="10742612" y="5855874"/>
          <a:ext cx="1174150" cy="9906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1" name="Document" showAsIcon="1" r:id="rId8" imgW="914400" imgH="771480" progId="Word.Document.8">
                  <p:embed/>
                </p:oleObj>
              </mc:Choice>
              <mc:Fallback>
                <p:oleObj name="Document" showAsIcon="1" r:id="rId8" imgW="914400" imgH="771480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742612" y="5855874"/>
                        <a:ext cx="1174150" cy="9906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3880898" y="3085320"/>
            <a:ext cx="7974884" cy="1875666"/>
            <a:chOff x="2489182" y="2481817"/>
            <a:chExt cx="9525000" cy="1875666"/>
          </a:xfrm>
        </p:grpSpPr>
        <p:sp>
          <p:nvSpPr>
            <p:cNvPr id="2" name="TextBox 1"/>
            <p:cNvSpPr txBox="1"/>
            <p:nvPr/>
          </p:nvSpPr>
          <p:spPr>
            <a:xfrm>
              <a:off x="2489182" y="2481817"/>
              <a:ext cx="449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How to use a module</a:t>
              </a:r>
              <a:endPara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489182" y="2880155"/>
              <a:ext cx="95250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1. </a:t>
              </a:r>
              <a:r>
                <a:rPr lang="en-US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</a:t>
              </a:r>
              <a:r>
                <a:rPr lang="en-US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 on to the Author instance of </a:t>
              </a:r>
              <a:r>
                <a:rPr lang="en-US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AEM6.</a:t>
              </a:r>
              <a:endParaRPr lang="en-US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  <a:p>
              <a:r>
                <a:rPr lang="en-US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2. Go to the </a:t>
              </a:r>
              <a:r>
                <a:rPr lang="en-US" dirty="0" err="1" smtClean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siteadmin</a:t>
              </a:r>
              <a:r>
                <a:rPr lang="en-US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page, i.e. http://localhost:4502/siteadmin#/content</a:t>
              </a:r>
            </a:p>
            <a:p>
              <a:r>
                <a:rPr lang="en-US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3. Click Design in Sidekick and then click on “edit” beside Design of </a:t>
              </a:r>
              <a:r>
                <a:rPr lang="en-US" dirty="0" err="1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tabpar</a:t>
              </a:r>
              <a:r>
                <a:rPr lang="en-US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. </a:t>
              </a:r>
            </a:p>
            <a:p>
              <a:r>
                <a:rPr lang="en-US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4. Select </a:t>
              </a:r>
              <a:r>
                <a:rPr lang="en-US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Country Selector Component and </a:t>
              </a:r>
              <a:r>
                <a:rPr lang="en-US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click ok.</a:t>
              </a:r>
            </a:p>
            <a:p>
              <a:r>
                <a:rPr lang="en-US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…</a:t>
              </a:r>
              <a:endParaRPr lang="en-US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527865" y="5903676"/>
            <a:ext cx="6667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a particular country in the country selector component.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46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4">
            <a:hlinkClick r:id="rId4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275"/>
          <a:stretch/>
        </p:blipFill>
        <p:spPr bwMode="auto">
          <a:xfrm>
            <a:off x="-1586" y="5"/>
            <a:ext cx="12190413" cy="6966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5"/>
          <p:cNvSpPr txBox="1"/>
          <p:nvPr/>
        </p:nvSpPr>
        <p:spPr>
          <a:xfrm>
            <a:off x="197456" y="6558926"/>
            <a:ext cx="3430969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prstClr val="black">
                    <a:lumMod val="50000"/>
                    <a:lumOff val="50000"/>
                  </a:prstClr>
                </a:solidFill>
                <a:cs typeface="Arial" pitchFamily="34" charset="0"/>
              </a:rPr>
              <a:t>2014 </a:t>
            </a: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  <a:cs typeface="Arial" pitchFamily="34" charset="0"/>
              </a:rPr>
              <a:t>Accenture  All rights reserved.</a:t>
            </a:r>
          </a:p>
        </p:txBody>
      </p:sp>
      <p:sp>
        <p:nvSpPr>
          <p:cNvPr id="6" name="TextBox 5">
            <a:hlinkClick r:id="rId7" action="ppaction://hlinksldjump"/>
          </p:cNvPr>
          <p:cNvSpPr txBox="1"/>
          <p:nvPr/>
        </p:nvSpPr>
        <p:spPr>
          <a:xfrm>
            <a:off x="5055561" y="29369"/>
            <a:ext cx="1620500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Script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5631907" y="6451531"/>
            <a:ext cx="1335319" cy="3402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Back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270" name="Picture 10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1" y="595637"/>
            <a:ext cx="9296400" cy="588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6251652"/>
              </p:ext>
            </p:extLst>
          </p:nvPr>
        </p:nvGraphicFramePr>
        <p:xfrm>
          <a:off x="10895012" y="5823465"/>
          <a:ext cx="1219200" cy="1028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6" name="Worksheet" showAsIcon="1" r:id="rId9" imgW="914400" imgH="771480" progId="Excel.Sheet.12">
                  <p:embed/>
                </p:oleObj>
              </mc:Choice>
              <mc:Fallback>
                <p:oleObj name="Worksheet" showAsIcon="1" r:id="rId9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895012" y="5823465"/>
                        <a:ext cx="1219200" cy="10287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59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4">
            <a:hlinkClick r:id="rId3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275"/>
          <a:stretch/>
        </p:blipFill>
        <p:spPr bwMode="auto">
          <a:xfrm>
            <a:off x="0" y="5"/>
            <a:ext cx="12190413" cy="6966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18"/>
          <p:cNvSpPr txBox="1">
            <a:spLocks noChangeArrowheads="1"/>
          </p:cNvSpPr>
          <p:nvPr/>
        </p:nvSpPr>
        <p:spPr>
          <a:xfrm>
            <a:off x="4990764" y="2900906"/>
            <a:ext cx="937143" cy="711201"/>
          </a:xfrm>
          <a:prstGeom prst="rect">
            <a:avLst/>
          </a:prstGeom>
        </p:spPr>
        <p:txBody>
          <a:bodyPr vert="horz" lIns="91436" tIns="45718" rIns="91436" bIns="45718" rtlCol="0" anchor="b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F497D"/>
              </a:buClr>
              <a:buNone/>
            </a:pPr>
            <a:endParaRPr lang="en-AU" sz="9600" dirty="0">
              <a:solidFill>
                <a:srgbClr val="FF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5"/>
          <p:cNvSpPr txBox="1"/>
          <p:nvPr/>
        </p:nvSpPr>
        <p:spPr>
          <a:xfrm>
            <a:off x="197456" y="6558926"/>
            <a:ext cx="3430969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prstClr val="black">
                    <a:lumMod val="50000"/>
                    <a:lumOff val="50000"/>
                  </a:prstClr>
                </a:solidFill>
                <a:cs typeface="Arial" pitchFamily="34" charset="0"/>
              </a:rPr>
              <a:t>2014 </a:t>
            </a: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  <a:cs typeface="Arial" pitchFamily="34" charset="0"/>
              </a:rPr>
              <a:t>Accenture  All rights reserved.</a:t>
            </a:r>
          </a:p>
        </p:txBody>
      </p:sp>
      <p:sp>
        <p:nvSpPr>
          <p:cNvPr id="16" name="Rectangle 18"/>
          <p:cNvSpPr txBox="1">
            <a:spLocks noChangeArrowheads="1"/>
          </p:cNvSpPr>
          <p:nvPr/>
        </p:nvSpPr>
        <p:spPr>
          <a:xfrm>
            <a:off x="3937369" y="4343400"/>
            <a:ext cx="2362197" cy="711201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F497D"/>
              </a:buClr>
              <a:buNone/>
            </a:pPr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en-AU" sz="10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738337" y="2542553"/>
            <a:ext cx="250485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4000" b="1" cap="none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Questions</a:t>
            </a:r>
            <a:endParaRPr lang="en-US" sz="4000" b="1" cap="none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932612" y="2012313"/>
            <a:ext cx="774572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9600" b="1" cap="none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9600" b="1" cap="none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>
            <a:hlinkClick r:id="rId3" action="ppaction://hlinksldjump"/>
          </p:cNvPr>
          <p:cNvSpPr/>
          <p:nvPr/>
        </p:nvSpPr>
        <p:spPr>
          <a:xfrm>
            <a:off x="5631907" y="6388808"/>
            <a:ext cx="1335319" cy="3402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Back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76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 txBox="1">
            <a:spLocks noChangeArrowheads="1"/>
          </p:cNvSpPr>
          <p:nvPr/>
        </p:nvSpPr>
        <p:spPr>
          <a:xfrm>
            <a:off x="4990764" y="2900906"/>
            <a:ext cx="937143" cy="711201"/>
          </a:xfrm>
          <a:prstGeom prst="rect">
            <a:avLst/>
          </a:prstGeom>
        </p:spPr>
        <p:txBody>
          <a:bodyPr vert="horz" lIns="91436" tIns="45718" rIns="91436" bIns="45718" rtlCol="0" anchor="b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F497D"/>
              </a:buClr>
              <a:buNone/>
            </a:pPr>
            <a:endParaRPr lang="en-AU" sz="9600" dirty="0">
              <a:solidFill>
                <a:srgbClr val="FF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5"/>
          <p:cNvSpPr txBox="1"/>
          <p:nvPr/>
        </p:nvSpPr>
        <p:spPr>
          <a:xfrm>
            <a:off x="197456" y="6558926"/>
            <a:ext cx="3430969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prstClr val="black">
                    <a:lumMod val="50000"/>
                    <a:lumOff val="50000"/>
                  </a:prstClr>
                </a:solidFill>
                <a:cs typeface="Arial" pitchFamily="34" charset="0"/>
              </a:rPr>
              <a:t>2014 </a:t>
            </a: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  <a:cs typeface="Arial" pitchFamily="34" charset="0"/>
              </a:rPr>
              <a:t>Accenture  All rights reserved.</a:t>
            </a:r>
          </a:p>
        </p:txBody>
      </p:sp>
      <p:pic>
        <p:nvPicPr>
          <p:cNvPr id="30" name="Picture 4">
            <a:hlinkClick r:id="rId3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275"/>
          <a:stretch/>
        </p:blipFill>
        <p:spPr bwMode="auto">
          <a:xfrm>
            <a:off x="0" y="0"/>
            <a:ext cx="12190413" cy="6966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hlinkClick r:id="rId6" action="ppaction://hlinksldjump"/>
          </p:cNvPr>
          <p:cNvSpPr/>
          <p:nvPr/>
        </p:nvSpPr>
        <p:spPr>
          <a:xfrm>
            <a:off x="5631905" y="6449522"/>
            <a:ext cx="1335319" cy="3402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Back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98" t="17691" r="14683" b="10374"/>
          <a:stretch/>
        </p:blipFill>
        <p:spPr bwMode="auto">
          <a:xfrm>
            <a:off x="1963679" y="173194"/>
            <a:ext cx="8263054" cy="616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151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275"/>
          <a:stretch/>
        </p:blipFill>
        <p:spPr bwMode="auto">
          <a:xfrm>
            <a:off x="0" y="0"/>
            <a:ext cx="12190413" cy="69668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656012" y="685800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 to the Code Repository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hlinkClick r:id="rId5" action="ppaction://hlinksldjump"/>
          </p:cNvPr>
          <p:cNvSpPr/>
          <p:nvPr/>
        </p:nvSpPr>
        <p:spPr>
          <a:xfrm>
            <a:off x="5631907" y="6388808"/>
            <a:ext cx="1335319" cy="3402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Back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84766" y="198119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innersource.accenture.com/mdi_harvesting/mdi_harvested_components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86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0">
        <p14:prism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275"/>
          <a:stretch/>
        </p:blipFill>
        <p:spPr bwMode="auto">
          <a:xfrm>
            <a:off x="-1588" y="52538"/>
            <a:ext cx="12190413" cy="69668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3" name="TextBox 5"/>
          <p:cNvSpPr txBox="1"/>
          <p:nvPr/>
        </p:nvSpPr>
        <p:spPr>
          <a:xfrm>
            <a:off x="197455" y="6607873"/>
            <a:ext cx="3430969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prstClr val="black">
                    <a:lumMod val="50000"/>
                    <a:lumOff val="50000"/>
                  </a:prstClr>
                </a:solidFill>
                <a:cs typeface="Arial" pitchFamily="34" charset="0"/>
              </a:rPr>
              <a:t>2014 </a:t>
            </a: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  <a:cs typeface="Arial" pitchFamily="34" charset="0"/>
              </a:rPr>
              <a:t>Accenture  All rights reserved.</a:t>
            </a:r>
          </a:p>
        </p:txBody>
      </p:sp>
      <p:sp>
        <p:nvSpPr>
          <p:cNvPr id="65" name="Rectangle 64"/>
          <p:cNvSpPr/>
          <p:nvPr/>
        </p:nvSpPr>
        <p:spPr>
          <a:xfrm>
            <a:off x="912812" y="1447800"/>
            <a:ext cx="1380449" cy="533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Country Selector</a:t>
            </a:r>
          </a:p>
        </p:txBody>
      </p:sp>
      <p:sp>
        <p:nvSpPr>
          <p:cNvPr id="10" name="TextBox 9">
            <a:hlinkClick r:id="rId5" action="ppaction://hlinksldjump"/>
          </p:cNvPr>
          <p:cNvSpPr txBox="1"/>
          <p:nvPr/>
        </p:nvSpPr>
        <p:spPr>
          <a:xfrm>
            <a:off x="3139842" y="228600"/>
            <a:ext cx="557716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Accenture Experience Country Selector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613" y="1447800"/>
            <a:ext cx="73914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990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275"/>
          <a:stretch/>
        </p:blipFill>
        <p:spPr bwMode="auto">
          <a:xfrm>
            <a:off x="0" y="0"/>
            <a:ext cx="12190413" cy="69668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89012" y="0"/>
            <a:ext cx="10969943" cy="604104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Life cycle of a Module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666666"/>
                </a:solidFill>
              </a:rPr>
              <a:t>Copyright © 2013 Accenture All Rights Reserved</a:t>
            </a:r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AA885E-37B1-4388-8158-42DF4D0AB1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5" name="Straight Connector 14"/>
          <p:cNvCxnSpPr>
            <a:stCxn id="44" idx="1"/>
          </p:cNvCxnSpPr>
          <p:nvPr/>
        </p:nvCxnSpPr>
        <p:spPr bwMode="auto">
          <a:xfrm flipH="1" flipV="1">
            <a:off x="4494212" y="5595049"/>
            <a:ext cx="1230432" cy="1"/>
          </a:xfrm>
          <a:prstGeom prst="line">
            <a:avLst/>
          </a:prstGeom>
          <a:solidFill>
            <a:srgbClr val="00AEE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Flowchart: Connector 15"/>
          <p:cNvSpPr/>
          <p:nvPr/>
        </p:nvSpPr>
        <p:spPr bwMode="auto">
          <a:xfrm>
            <a:off x="4404753" y="5568438"/>
            <a:ext cx="178917" cy="120753"/>
          </a:xfrm>
          <a:prstGeom prst="flowChartConnector">
            <a:avLst/>
          </a:prstGeom>
          <a:solidFill>
            <a:sysClr val="window" lastClr="FFFFFF">
              <a:lumMod val="65000"/>
            </a:sysClr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3200" b="1" kern="0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837150" y="2495302"/>
            <a:ext cx="4399421" cy="1656364"/>
          </a:xfrm>
          <a:prstGeom prst="rect">
            <a:avLst/>
          </a:prstGeom>
          <a:solidFill>
            <a:srgbClr val="E3DEDC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3200" b="1" kern="0" dirty="0">
              <a:solidFill>
                <a:srgbClr val="000000">
                  <a:lumMod val="65000"/>
                  <a:lumOff val="35000"/>
                </a:srgbClr>
              </a:solidFill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72884" y="3714325"/>
            <a:ext cx="2707291" cy="219635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E3DEDC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1000" b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Arial" pitchFamily="34" charset="0"/>
                <a:cs typeface="Arial" pitchFamily="34" charset="0"/>
              </a:rPr>
              <a:t>Custom Functionality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981944" y="2541786"/>
            <a:ext cx="1826942" cy="31368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defRPr/>
            </a:pPr>
            <a:r>
              <a:rPr lang="en-US" sz="1200" b="1" kern="0" dirty="0" smtClean="0">
                <a:solidFill>
                  <a:srgbClr val="C00000"/>
                </a:solidFill>
                <a:cs typeface="Arial" pitchFamily="34" charset="0"/>
              </a:rPr>
              <a:t>Develop  &amp; Validate</a:t>
            </a:r>
            <a:endParaRPr lang="en-US" sz="1200" b="1" kern="0" dirty="0">
              <a:solidFill>
                <a:srgbClr val="C00000"/>
              </a:solidFill>
              <a:cs typeface="Arial" pitchFamily="34" charset="0"/>
            </a:endParaRPr>
          </a:p>
        </p:txBody>
      </p:sp>
      <p:sp>
        <p:nvSpPr>
          <p:cNvPr id="49" name="Rectangle 48"/>
          <p:cNvSpPr/>
          <p:nvPr/>
        </p:nvSpPr>
        <p:spPr bwMode="gray">
          <a:xfrm>
            <a:off x="9580559" y="5264219"/>
            <a:ext cx="1656012" cy="679381"/>
          </a:xfrm>
          <a:prstGeom prst="rect">
            <a:avLst/>
          </a:prstGeom>
          <a:solidFill>
            <a:srgbClr val="E3DEDC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3200" b="1" kern="0" dirty="0">
              <a:solidFill>
                <a:srgbClr val="000000">
                  <a:lumMod val="65000"/>
                  <a:lumOff val="35000"/>
                </a:srgbClr>
              </a:solidFill>
              <a:cs typeface="Arial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826425" y="5495809"/>
            <a:ext cx="1156228" cy="2660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defRPr/>
            </a:pPr>
            <a:r>
              <a:rPr lang="en-US" sz="1200" b="1" kern="0" dirty="0" smtClean="0">
                <a:solidFill>
                  <a:srgbClr val="C00000"/>
                </a:solidFill>
                <a:cs typeface="Arial" pitchFamily="34" charset="0"/>
              </a:rPr>
              <a:t>Deploy</a:t>
            </a:r>
            <a:endParaRPr lang="en-US" sz="1200" b="1" kern="0" dirty="0">
              <a:solidFill>
                <a:srgbClr val="C00000"/>
              </a:solidFill>
              <a:cs typeface="Arial" pitchFamily="34" charset="0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693759" y="720525"/>
            <a:ext cx="5198822" cy="1331322"/>
          </a:xfrm>
          <a:prstGeom prst="rect">
            <a:avLst/>
          </a:prstGeom>
          <a:solidFill>
            <a:srgbClr val="E3DEDC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3200" b="1" kern="0" dirty="0" smtClean="0">
              <a:solidFill>
                <a:srgbClr val="000000">
                  <a:lumMod val="65000"/>
                  <a:lumOff val="35000"/>
                </a:srgbClr>
              </a:solidFill>
              <a:cs typeface="Arial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29998" y="1569456"/>
            <a:ext cx="951695" cy="2350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defRPr/>
            </a:pPr>
            <a:r>
              <a:rPr lang="en-US" sz="1000" kern="0" dirty="0" smtClean="0">
                <a:solidFill>
                  <a:srgbClr val="000000">
                    <a:lumMod val="65000"/>
                    <a:lumOff val="35000"/>
                  </a:srgbClr>
                </a:solidFill>
                <a:cs typeface="Arial" pitchFamily="34" charset="0"/>
              </a:rPr>
              <a:t>Requirement</a:t>
            </a:r>
            <a:endParaRPr lang="en-US" sz="1000" kern="0" dirty="0">
              <a:solidFill>
                <a:srgbClr val="000000">
                  <a:lumMod val="65000"/>
                  <a:lumOff val="35000"/>
                </a:srgbClr>
              </a:solidFill>
              <a:cs typeface="Arial" pitchFamily="34" charset="0"/>
            </a:endParaRPr>
          </a:p>
        </p:txBody>
      </p:sp>
      <p:pic>
        <p:nvPicPr>
          <p:cNvPr id="60" name="Picture 59" descr="http://www.iconshock.com/img_jpg/REALVISTA/development/jpg/128/client_icon.jpg"/>
          <p:cNvPicPr/>
          <p:nvPr/>
        </p:nvPicPr>
        <p:blipFill>
          <a:blip r:embed="rId5" cstate="print"/>
          <a:stretch>
            <a:fillRect/>
          </a:stretch>
        </p:blipFill>
        <p:spPr bwMode="auto">
          <a:xfrm>
            <a:off x="810954" y="1063818"/>
            <a:ext cx="640746" cy="471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" name="Picture 10" descr="http://t1.gstatic.com/images?q=tbn:ANd9GcQKukbU9x3s3gh5DIsOXJaTQVFnjiEyevzdBMR9SLmHqbtd5SDm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81694" y="1128228"/>
            <a:ext cx="512319" cy="365717"/>
          </a:xfrm>
          <a:prstGeom prst="rect">
            <a:avLst/>
          </a:prstGeom>
          <a:noFill/>
        </p:spPr>
      </p:pic>
      <p:cxnSp>
        <p:nvCxnSpPr>
          <p:cNvPr id="62" name="Straight Arrow Connector 61"/>
          <p:cNvCxnSpPr/>
          <p:nvPr/>
        </p:nvCxnSpPr>
        <p:spPr bwMode="auto">
          <a:xfrm>
            <a:off x="1565565" y="1534184"/>
            <a:ext cx="734781" cy="1615"/>
          </a:xfrm>
          <a:prstGeom prst="straightConnector1">
            <a:avLst/>
          </a:prstGeom>
          <a:solidFill>
            <a:srgbClr val="00AEEF"/>
          </a:solidFill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64" name="TextBox 63"/>
          <p:cNvSpPr txBox="1"/>
          <p:nvPr/>
        </p:nvSpPr>
        <p:spPr>
          <a:xfrm>
            <a:off x="2398635" y="1566671"/>
            <a:ext cx="618621" cy="1846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defRPr/>
            </a:pPr>
            <a:r>
              <a:rPr lang="en-US" sz="1000" kern="0" dirty="0" smtClean="0">
                <a:solidFill>
                  <a:srgbClr val="000000">
                    <a:lumMod val="65000"/>
                    <a:lumOff val="35000"/>
                  </a:srgbClr>
                </a:solidFill>
                <a:cs typeface="Arial" pitchFamily="34" charset="0"/>
              </a:rPr>
              <a:t>Idea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464502" y="1571006"/>
            <a:ext cx="960181" cy="3692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defRPr/>
            </a:pPr>
            <a:r>
              <a:rPr lang="en-US" sz="1000" kern="0" dirty="0" smtClean="0">
                <a:solidFill>
                  <a:srgbClr val="000000">
                    <a:lumMod val="65000"/>
                    <a:lumOff val="35000"/>
                  </a:srgbClr>
                </a:solidFill>
                <a:cs typeface="Arial" pitchFamily="34" charset="0"/>
              </a:rPr>
              <a:t>Brain storming</a:t>
            </a:r>
          </a:p>
        </p:txBody>
      </p:sp>
      <p:sp>
        <p:nvSpPr>
          <p:cNvPr id="66" name="Rectangle 65"/>
          <p:cNvSpPr/>
          <p:nvPr/>
        </p:nvSpPr>
        <p:spPr bwMode="auto">
          <a:xfrm>
            <a:off x="3389687" y="796595"/>
            <a:ext cx="2440234" cy="1126881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E3DEDC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3200" b="1" kern="0" dirty="0" smtClean="0">
              <a:solidFill>
                <a:srgbClr val="000000">
                  <a:lumMod val="65000"/>
                  <a:lumOff val="35000"/>
                </a:srgbClr>
              </a:solidFill>
              <a:cs typeface="Arial" pitchFamily="34" charset="0"/>
            </a:endParaRPr>
          </a:p>
        </p:txBody>
      </p:sp>
      <p:cxnSp>
        <p:nvCxnSpPr>
          <p:cNvPr id="68" name="Straight Arrow Connector 67"/>
          <p:cNvCxnSpPr/>
          <p:nvPr/>
        </p:nvCxnSpPr>
        <p:spPr bwMode="auto">
          <a:xfrm>
            <a:off x="2807548" y="1569456"/>
            <a:ext cx="419416" cy="1615"/>
          </a:xfrm>
          <a:prstGeom prst="straightConnector1">
            <a:avLst/>
          </a:prstGeom>
          <a:solidFill>
            <a:srgbClr val="00AEEF"/>
          </a:solidFill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pic>
        <p:nvPicPr>
          <p:cNvPr id="69" name="Picture 2" descr="http://t1.gstatic.com/images?q=tbn:ANd9GcQuHGZUm6b9L1au8BpffeVeungmmMCj6N46lxgpOvmx7hjcEbqx3A"/>
          <p:cNvPicPr>
            <a:picLocks noChangeAspect="1" noChangeArrowheads="1"/>
          </p:cNvPicPr>
          <p:nvPr/>
        </p:nvPicPr>
        <p:blipFill>
          <a:blip r:embed="rId7" cstate="print"/>
          <a:stretch>
            <a:fillRect/>
          </a:stretch>
        </p:blipFill>
        <p:spPr bwMode="auto">
          <a:xfrm>
            <a:off x="3524947" y="1164362"/>
            <a:ext cx="739611" cy="549088"/>
          </a:xfrm>
          <a:prstGeom prst="rect">
            <a:avLst/>
          </a:prstGeom>
          <a:noFill/>
        </p:spPr>
      </p:pic>
      <p:sp>
        <p:nvSpPr>
          <p:cNvPr id="70" name="TextBox 69"/>
          <p:cNvSpPr txBox="1"/>
          <p:nvPr/>
        </p:nvSpPr>
        <p:spPr>
          <a:xfrm>
            <a:off x="4162436" y="972899"/>
            <a:ext cx="1730145" cy="7659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 smtClean="0">
                <a:solidFill>
                  <a:srgbClr val="000000">
                    <a:lumMod val="65000"/>
                    <a:lumOff val="35000"/>
                  </a:srgbClr>
                </a:solidFill>
                <a:cs typeface="Arial" pitchFamily="34" charset="0"/>
              </a:rPr>
              <a:t>On the basis of the requirement  the ideas are brought into picture by various brainstorming sessions.</a:t>
            </a:r>
            <a:endParaRPr lang="en-US" sz="1000" kern="0" dirty="0">
              <a:solidFill>
                <a:srgbClr val="000000">
                  <a:lumMod val="65000"/>
                  <a:lumOff val="35000"/>
                </a:srgbClr>
              </a:solidFill>
              <a:cs typeface="Arial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61318" y="741883"/>
            <a:ext cx="920376" cy="25818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defRPr/>
            </a:pPr>
            <a:r>
              <a:rPr lang="en-US" sz="1200" b="1" kern="0" dirty="0" smtClean="0">
                <a:solidFill>
                  <a:srgbClr val="C00000"/>
                </a:solidFill>
                <a:cs typeface="Arial" pitchFamily="34" charset="0"/>
              </a:rPr>
              <a:t>Requirement</a:t>
            </a:r>
            <a:r>
              <a:rPr lang="en-US" sz="1050" b="1" kern="0" dirty="0" smtClean="0">
                <a:solidFill>
                  <a:srgbClr val="000000">
                    <a:lumMod val="65000"/>
                    <a:lumOff val="35000"/>
                  </a:srgbClr>
                </a:solidFill>
                <a:cs typeface="Arial" pitchFamily="34" charset="0"/>
              </a:rPr>
              <a:t> </a:t>
            </a:r>
            <a:endParaRPr lang="en-US" sz="1050" b="1" kern="0" dirty="0">
              <a:solidFill>
                <a:srgbClr val="000000">
                  <a:lumMod val="65000"/>
                  <a:lumOff val="35000"/>
                </a:srgbClr>
              </a:solidFill>
              <a:cs typeface="Arial" pitchFamily="34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6378316" y="746146"/>
            <a:ext cx="4835145" cy="1284125"/>
          </a:xfrm>
          <a:prstGeom prst="rect">
            <a:avLst/>
          </a:prstGeom>
          <a:solidFill>
            <a:srgbClr val="E3DEDC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3200" b="1" kern="0" dirty="0">
              <a:solidFill>
                <a:srgbClr val="000000">
                  <a:lumMod val="65000"/>
                  <a:lumOff val="35000"/>
                </a:srgbClr>
              </a:solidFill>
              <a:cs typeface="Arial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311888" y="742918"/>
            <a:ext cx="1643884" cy="25818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defRPr/>
            </a:pPr>
            <a:r>
              <a:rPr lang="en-US" sz="1200" b="1" kern="0" dirty="0" smtClean="0">
                <a:solidFill>
                  <a:srgbClr val="C00000"/>
                </a:solidFill>
                <a:cs typeface="Arial" pitchFamily="34" charset="0"/>
              </a:rPr>
              <a:t>Design</a:t>
            </a:r>
            <a:endParaRPr lang="en-US" sz="1200" b="1" kern="0" dirty="0">
              <a:solidFill>
                <a:srgbClr val="C00000"/>
              </a:solidFill>
              <a:cs typeface="Arial" pitchFamily="34" charset="0"/>
            </a:endParaRPr>
          </a:p>
        </p:txBody>
      </p:sp>
      <p:sp>
        <p:nvSpPr>
          <p:cNvPr id="79" name="Rectangle 78"/>
          <p:cNvSpPr/>
          <p:nvPr/>
        </p:nvSpPr>
        <p:spPr bwMode="auto">
          <a:xfrm>
            <a:off x="8060826" y="818795"/>
            <a:ext cx="3108726" cy="1134782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E3DEDC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3200" b="1" kern="0" dirty="0">
              <a:solidFill>
                <a:srgbClr val="000000">
                  <a:lumMod val="65000"/>
                  <a:lumOff val="35000"/>
                </a:srgbClr>
              </a:solidFill>
              <a:cs typeface="Arial" pitchFamily="34" charset="0"/>
            </a:endParaRPr>
          </a:p>
        </p:txBody>
      </p:sp>
      <p:pic>
        <p:nvPicPr>
          <p:cNvPr id="81" name="Picture 2" descr="http://t1.gstatic.com/images?q=tbn:ANd9GcQuHGZUm6b9L1au8BpffeVeungmmMCj6N46lxgpOvmx7hjcEbqx3A"/>
          <p:cNvPicPr>
            <a:picLocks noChangeAspect="1" noChangeArrowheads="1"/>
          </p:cNvPicPr>
          <p:nvPr/>
        </p:nvPicPr>
        <p:blipFill>
          <a:blip r:embed="rId7" cstate="print"/>
          <a:stretch>
            <a:fillRect/>
          </a:stretch>
        </p:blipFill>
        <p:spPr bwMode="auto">
          <a:xfrm>
            <a:off x="8121588" y="823857"/>
            <a:ext cx="732360" cy="543705"/>
          </a:xfrm>
          <a:prstGeom prst="rect">
            <a:avLst/>
          </a:prstGeom>
          <a:noFill/>
        </p:spPr>
      </p:pic>
      <p:sp>
        <p:nvSpPr>
          <p:cNvPr id="82" name="TextBox 81"/>
          <p:cNvSpPr txBox="1"/>
          <p:nvPr/>
        </p:nvSpPr>
        <p:spPr>
          <a:xfrm>
            <a:off x="9006749" y="874425"/>
            <a:ext cx="2069924" cy="109147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 fontAlgn="base">
              <a:spcAft>
                <a:spcPts val="100"/>
              </a:spcAft>
              <a:buClr>
                <a:srgbClr val="000000"/>
              </a:buClr>
              <a:defRPr/>
            </a:pPr>
            <a:endParaRPr lang="en-US" sz="1000" kern="0" dirty="0">
              <a:solidFill>
                <a:prstClr val="black"/>
              </a:solidFill>
              <a:cs typeface="Arial" charset="0"/>
            </a:endParaRPr>
          </a:p>
          <a:p>
            <a:pPr marL="108000" lvl="1" indent="-108000" fontAlgn="base">
              <a:spcAft>
                <a:spcPts val="100"/>
              </a:spcAft>
              <a:buClr>
                <a:srgbClr val="000000"/>
              </a:buClr>
              <a:buFont typeface="Arial" pitchFamily="34" charset="0"/>
              <a:buChar char="•"/>
              <a:defRPr/>
            </a:pPr>
            <a:r>
              <a:rPr lang="en-US" sz="1000" kern="0" dirty="0" smtClean="0">
                <a:solidFill>
                  <a:prstClr val="black"/>
                </a:solidFill>
                <a:cs typeface="Arial" charset="0"/>
              </a:rPr>
              <a:t>Blueprint  of the module.</a:t>
            </a:r>
          </a:p>
          <a:p>
            <a:pPr marL="108000" lvl="1" indent="-108000" fontAlgn="base">
              <a:spcAft>
                <a:spcPts val="100"/>
              </a:spcAft>
              <a:buClr>
                <a:srgbClr val="000000"/>
              </a:buClr>
              <a:buFont typeface="Arial" pitchFamily="34" charset="0"/>
              <a:buChar char="•"/>
              <a:defRPr/>
            </a:pPr>
            <a:r>
              <a:rPr lang="en-US" sz="1000" kern="0" dirty="0" smtClean="0">
                <a:solidFill>
                  <a:prstClr val="black"/>
                </a:solidFill>
                <a:cs typeface="Arial" charset="0"/>
              </a:rPr>
              <a:t>Planning </a:t>
            </a:r>
            <a:r>
              <a:rPr lang="en-US" sz="1000" kern="0" dirty="0">
                <a:solidFill>
                  <a:prstClr val="black"/>
                </a:solidFill>
                <a:cs typeface="Arial" charset="0"/>
              </a:rPr>
              <a:t>of </a:t>
            </a:r>
            <a:r>
              <a:rPr lang="en-US" sz="1000" kern="0" dirty="0" smtClean="0">
                <a:solidFill>
                  <a:prstClr val="black"/>
                </a:solidFill>
                <a:cs typeface="Arial" charset="0"/>
              </a:rPr>
              <a:t>creative deliverables. </a:t>
            </a:r>
            <a:endParaRPr lang="en-US" sz="1000" kern="0" dirty="0">
              <a:solidFill>
                <a:prstClr val="black"/>
              </a:solidFill>
              <a:cs typeface="Arial" charset="0"/>
            </a:endParaRPr>
          </a:p>
          <a:p>
            <a:pPr marL="108000" lvl="1" indent="-108000" fontAlgn="base">
              <a:spcAft>
                <a:spcPts val="100"/>
              </a:spcAft>
              <a:buClr>
                <a:srgbClr val="000000"/>
              </a:buClr>
              <a:buFont typeface="Arial" pitchFamily="34" charset="0"/>
              <a:buChar char="•"/>
              <a:defRPr/>
            </a:pPr>
            <a:r>
              <a:rPr lang="en-US" sz="1000" kern="0" dirty="0" smtClean="0">
                <a:solidFill>
                  <a:prstClr val="black"/>
                </a:solidFill>
                <a:cs typeface="Arial" charset="0"/>
              </a:rPr>
              <a:t>Initial stage of development.</a:t>
            </a:r>
            <a:endParaRPr lang="en-US" sz="1000" kern="0" dirty="0">
              <a:solidFill>
                <a:prstClr val="black"/>
              </a:solidFill>
              <a:cs typeface="Arial" charset="0"/>
            </a:endParaRPr>
          </a:p>
          <a:p>
            <a:pPr marL="0" lvl="1" fontAlgn="base">
              <a:spcAft>
                <a:spcPts val="100"/>
              </a:spcAft>
              <a:buClr>
                <a:srgbClr val="000000"/>
              </a:buClr>
              <a:defRPr/>
            </a:pPr>
            <a:r>
              <a:rPr lang="en-US" sz="1000" kern="0" dirty="0" smtClean="0">
                <a:solidFill>
                  <a:prstClr val="black"/>
                </a:solidFill>
                <a:cs typeface="Arial" charset="0"/>
              </a:rPr>
              <a:t> </a:t>
            </a:r>
            <a:endParaRPr lang="en-US" sz="1000" kern="0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86" name="Down Arrow 85"/>
          <p:cNvSpPr/>
          <p:nvPr/>
        </p:nvSpPr>
        <p:spPr bwMode="auto">
          <a:xfrm>
            <a:off x="10041711" y="4724400"/>
            <a:ext cx="660893" cy="204516"/>
          </a:xfrm>
          <a:prstGeom prst="downArrow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hangingPunct="0">
              <a:lnSpc>
                <a:spcPct val="80000"/>
              </a:lnSpc>
              <a:defRPr/>
            </a:pPr>
            <a:endParaRPr lang="en-US" sz="1000" kern="0" dirty="0" smtClean="0">
              <a:solidFill>
                <a:sysClr val="windowText" lastClr="000000"/>
              </a:solidFill>
              <a:cs typeface="Arial" pitchFamily="34" charset="0"/>
            </a:endParaRPr>
          </a:p>
        </p:txBody>
      </p:sp>
      <p:sp>
        <p:nvSpPr>
          <p:cNvPr id="87" name="Down Arrow 86"/>
          <p:cNvSpPr/>
          <p:nvPr/>
        </p:nvSpPr>
        <p:spPr bwMode="auto">
          <a:xfrm>
            <a:off x="8828369" y="2217273"/>
            <a:ext cx="660893" cy="204516"/>
          </a:xfrm>
          <a:prstGeom prst="downArrow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hangingPunct="0">
              <a:lnSpc>
                <a:spcPct val="80000"/>
              </a:lnSpc>
              <a:defRPr/>
            </a:pPr>
            <a:endParaRPr lang="en-US" sz="1000" kern="0" dirty="0" smtClean="0">
              <a:solidFill>
                <a:sysClr val="windowText" lastClr="000000"/>
              </a:solidFill>
              <a:cs typeface="Arial" pitchFamily="34" charset="0"/>
            </a:endParaRPr>
          </a:p>
        </p:txBody>
      </p:sp>
      <p:sp>
        <p:nvSpPr>
          <p:cNvPr id="88" name="Down Arrow 87"/>
          <p:cNvSpPr/>
          <p:nvPr/>
        </p:nvSpPr>
        <p:spPr bwMode="auto">
          <a:xfrm rot="16200000">
            <a:off x="5901301" y="1290032"/>
            <a:ext cx="490648" cy="275479"/>
          </a:xfrm>
          <a:prstGeom prst="downArrow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hangingPunct="0">
              <a:lnSpc>
                <a:spcPct val="80000"/>
              </a:lnSpc>
              <a:defRPr/>
            </a:pPr>
            <a:endParaRPr lang="en-US" sz="1000" kern="0" dirty="0" smtClean="0">
              <a:solidFill>
                <a:sysClr val="windowText" lastClr="000000"/>
              </a:solidFill>
              <a:cs typeface="Arial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484" y="2489697"/>
            <a:ext cx="1629463" cy="1084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0" name="Straight Connector 89"/>
          <p:cNvCxnSpPr/>
          <p:nvPr/>
        </p:nvCxnSpPr>
        <p:spPr bwMode="auto">
          <a:xfrm flipH="1" flipV="1">
            <a:off x="2855947" y="2791450"/>
            <a:ext cx="3996588" cy="1"/>
          </a:xfrm>
          <a:prstGeom prst="line">
            <a:avLst/>
          </a:prstGeom>
          <a:solidFill>
            <a:srgbClr val="00AEE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1" name="Flowchart: Connector 90"/>
          <p:cNvSpPr/>
          <p:nvPr/>
        </p:nvSpPr>
        <p:spPr bwMode="auto">
          <a:xfrm>
            <a:off x="6852534" y="2734717"/>
            <a:ext cx="178917" cy="120753"/>
          </a:xfrm>
          <a:prstGeom prst="flowChartConnector">
            <a:avLst/>
          </a:prstGeom>
          <a:solidFill>
            <a:sysClr val="window" lastClr="FFFFFF">
              <a:lumMod val="65000"/>
            </a:sysClr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3200" b="1" kern="0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cxnSp>
        <p:nvCxnSpPr>
          <p:cNvPr id="92" name="Straight Connector 91"/>
          <p:cNvCxnSpPr/>
          <p:nvPr/>
        </p:nvCxnSpPr>
        <p:spPr bwMode="auto">
          <a:xfrm flipH="1">
            <a:off x="4941384" y="3634202"/>
            <a:ext cx="1933354" cy="0"/>
          </a:xfrm>
          <a:prstGeom prst="line">
            <a:avLst/>
          </a:prstGeom>
          <a:solidFill>
            <a:srgbClr val="00AEE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3" name="Flowchart: Connector 92"/>
          <p:cNvSpPr/>
          <p:nvPr/>
        </p:nvSpPr>
        <p:spPr bwMode="auto">
          <a:xfrm>
            <a:off x="6852534" y="3573825"/>
            <a:ext cx="178917" cy="120753"/>
          </a:xfrm>
          <a:prstGeom prst="flowChartConnector">
            <a:avLst/>
          </a:prstGeom>
          <a:solidFill>
            <a:sysClr val="window" lastClr="FFFFFF">
              <a:lumMod val="65000"/>
            </a:sysClr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3200" b="1" kern="0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8472884" y="3149410"/>
            <a:ext cx="2682113" cy="334018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E3DEDC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1000" b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 kern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Arial" pitchFamily="34" charset="0"/>
                <a:cs typeface="Arial" pitchFamily="34" charset="0"/>
              </a:rPr>
              <a:t>Development through coding with Java, JSP, jQuery, CSS</a:t>
            </a:r>
            <a:endParaRPr lang="en-US" kern="0" dirty="0">
              <a:solidFill>
                <a:srgbClr val="000000">
                  <a:lumMod val="65000"/>
                  <a:lumOff val="35000"/>
                </a:srgb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8472884" y="2698628"/>
            <a:ext cx="2687957" cy="215992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E3DEDC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1000" b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 kern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Arial" pitchFamily="34" charset="0"/>
                <a:cs typeface="Arial" pitchFamily="34" charset="0"/>
              </a:rPr>
              <a:t>Product Templates &amp; Page rendering script</a:t>
            </a:r>
            <a:endParaRPr lang="en-US" kern="0" dirty="0">
              <a:solidFill>
                <a:srgbClr val="000000">
                  <a:lumMod val="65000"/>
                  <a:lumOff val="35000"/>
                </a:srgb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2" descr="C:\Program Files (x86)\Microsoft Office\MEDIA\CAGCAT10\j0234687.gif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050" y="1063818"/>
            <a:ext cx="746995" cy="44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Program Files (x86)\Microsoft Office\MEDIA\CAGCAT10\j0292020.wm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248" y="2914620"/>
            <a:ext cx="1303360" cy="123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ashirwad.joshi\AppData\Local\Microsoft\Windows\Temporary Internet Files\Content.IE5\IHMS4GW2\MC900290800[1].wm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737" y="937608"/>
            <a:ext cx="1120412" cy="9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687" y="3256139"/>
            <a:ext cx="1629463" cy="1147441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644" y="5088253"/>
            <a:ext cx="2514600" cy="1013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6" name="Straight Connector 95"/>
          <p:cNvCxnSpPr/>
          <p:nvPr/>
        </p:nvCxnSpPr>
        <p:spPr bwMode="auto">
          <a:xfrm flipH="1" flipV="1">
            <a:off x="8314502" y="5565697"/>
            <a:ext cx="1230432" cy="1"/>
          </a:xfrm>
          <a:prstGeom prst="line">
            <a:avLst/>
          </a:prstGeom>
          <a:solidFill>
            <a:srgbClr val="00AEE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7" name="Flowchart: Connector 96"/>
          <p:cNvSpPr/>
          <p:nvPr/>
        </p:nvSpPr>
        <p:spPr bwMode="auto">
          <a:xfrm>
            <a:off x="8209584" y="5509300"/>
            <a:ext cx="178917" cy="120753"/>
          </a:xfrm>
          <a:prstGeom prst="flowChartConnector">
            <a:avLst/>
          </a:prstGeom>
          <a:solidFill>
            <a:sysClr val="window" lastClr="FFFFFF">
              <a:lumMod val="65000"/>
            </a:sysClr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3200" b="1" kern="0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509" y="4572021"/>
            <a:ext cx="2984244" cy="211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24715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 animBg="1"/>
      <p:bldP spid="17" grpId="0" animBg="1"/>
      <p:bldP spid="23" grpId="0" animBg="1"/>
      <p:bldP spid="49" grpId="0" animBg="1"/>
      <p:bldP spid="58" grpId="0" animBg="1"/>
      <p:bldP spid="59" grpId="0"/>
      <p:bldP spid="64" grpId="0"/>
      <p:bldP spid="65" grpId="0"/>
      <p:bldP spid="66" grpId="0" animBg="1"/>
      <p:bldP spid="70" grpId="0"/>
      <p:bldP spid="72" grpId="0" animBg="1"/>
      <p:bldP spid="79" grpId="0" animBg="1"/>
      <p:bldP spid="82" grpId="0"/>
      <p:bldP spid="86" grpId="0" animBg="1"/>
      <p:bldP spid="87" grpId="0" animBg="1"/>
      <p:bldP spid="88" grpId="0" animBg="1"/>
      <p:bldP spid="91" grpId="0" animBg="1"/>
      <p:bldP spid="93" grpId="0" animBg="1"/>
      <p:bldP spid="94" grpId="0" animBg="1"/>
      <p:bldP spid="95" grpId="0" animBg="1"/>
      <p:bldP spid="9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275"/>
          <a:stretch/>
        </p:blipFill>
        <p:spPr bwMode="auto">
          <a:xfrm>
            <a:off x="0" y="0"/>
            <a:ext cx="12190413" cy="69668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Box 4">
            <a:hlinkClick r:id="rId5" action="ppaction://hlinksldjump"/>
          </p:cNvPr>
          <p:cNvSpPr txBox="1"/>
          <p:nvPr/>
        </p:nvSpPr>
        <p:spPr>
          <a:xfrm>
            <a:off x="227012" y="2528951"/>
            <a:ext cx="6095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Delivery</a:t>
            </a:r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hlinkClick r:id="rId6" action="ppaction://hlinksldjump"/>
          </p:cNvPr>
          <p:cNvSpPr txBox="1"/>
          <p:nvPr/>
        </p:nvSpPr>
        <p:spPr>
          <a:xfrm>
            <a:off x="6095207" y="2528952"/>
            <a:ext cx="6095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Connector 16"/>
          <p:cNvCxnSpPr>
            <a:stCxn id="4" idx="0"/>
            <a:endCxn id="4" idx="2"/>
          </p:cNvCxnSpPr>
          <p:nvPr/>
        </p:nvCxnSpPr>
        <p:spPr>
          <a:xfrm>
            <a:off x="6095207" y="0"/>
            <a:ext cx="0" cy="6966857"/>
          </a:xfrm>
          <a:prstGeom prst="line">
            <a:avLst/>
          </a:prstGeom>
          <a:ln w="63500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hlinkClick r:id="rId5" action="ppaction://hlinksldjump"/>
          </p:cNvPr>
          <p:cNvSpPr txBox="1"/>
          <p:nvPr/>
        </p:nvSpPr>
        <p:spPr>
          <a:xfrm>
            <a:off x="74612" y="228600"/>
            <a:ext cx="58674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              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6" name="TextBox 15">
            <a:hlinkClick r:id="rId6" action="ppaction://hlinksldjump"/>
          </p:cNvPr>
          <p:cNvSpPr txBox="1"/>
          <p:nvPr/>
        </p:nvSpPr>
        <p:spPr>
          <a:xfrm>
            <a:off x="6322218" y="152400"/>
            <a:ext cx="5866607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31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4">
            <a:hlinkClick r:id="rId4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275"/>
          <a:stretch/>
        </p:blipFill>
        <p:spPr bwMode="auto">
          <a:xfrm>
            <a:off x="-1586" y="5"/>
            <a:ext cx="12190413" cy="6966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5"/>
          <p:cNvSpPr txBox="1"/>
          <p:nvPr/>
        </p:nvSpPr>
        <p:spPr>
          <a:xfrm>
            <a:off x="197456" y="6558926"/>
            <a:ext cx="3430969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prstClr val="black">
                    <a:lumMod val="50000"/>
                    <a:lumOff val="50000"/>
                  </a:prstClr>
                </a:solidFill>
                <a:cs typeface="Arial" pitchFamily="34" charset="0"/>
              </a:rPr>
              <a:t>2014 </a:t>
            </a: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  <a:cs typeface="Arial" pitchFamily="34" charset="0"/>
              </a:rPr>
              <a:t>Accenture  All rights reserved.</a:t>
            </a:r>
          </a:p>
        </p:txBody>
      </p:sp>
      <p:sp>
        <p:nvSpPr>
          <p:cNvPr id="13" name="TextBox 12">
            <a:hlinkClick r:id="rId7" action="ppaction://hlinksldjump"/>
          </p:cNvPr>
          <p:cNvSpPr txBox="1"/>
          <p:nvPr/>
        </p:nvSpPr>
        <p:spPr>
          <a:xfrm>
            <a:off x="3696864" y="351485"/>
            <a:ext cx="4463073" cy="83099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Functionality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Country Selector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5425960" y="6388808"/>
            <a:ext cx="1335319" cy="3402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Back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44" name="Picture 39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588" y="1066800"/>
            <a:ext cx="8629650" cy="449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Object 1">
            <a:hlinkClick r:id="" action="ppaction://ole?verb=1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3717686"/>
              </p:ext>
            </p:extLst>
          </p:nvPr>
        </p:nvGraphicFramePr>
        <p:xfrm>
          <a:off x="10742612" y="5733797"/>
          <a:ext cx="1219200" cy="1028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5" name="Document" showAsIcon="1" r:id="rId9" imgW="914400" imgH="771480" progId="Word.Document.12">
                  <p:embed/>
                </p:oleObj>
              </mc:Choice>
              <mc:Fallback>
                <p:oleObj name="Document" showAsIcon="1" r:id="rId9" imgW="914400" imgH="7714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742612" y="5733797"/>
                        <a:ext cx="1219200" cy="10287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750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hlinkClick r:id="rId3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275"/>
          <a:stretch/>
        </p:blipFill>
        <p:spPr bwMode="auto">
          <a:xfrm>
            <a:off x="0" y="0"/>
            <a:ext cx="12190413" cy="6966857"/>
          </a:xfrm>
          <a:prstGeom prst="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707945" y="-7232"/>
            <a:ext cx="6967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Leveraging of Module by Solution Architect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hlinkClick r:id="rId3" action="ppaction://hlinksldjump"/>
          </p:cNvPr>
          <p:cNvSpPr/>
          <p:nvPr/>
        </p:nvSpPr>
        <p:spPr>
          <a:xfrm>
            <a:off x="4897208" y="6096903"/>
            <a:ext cx="1335319" cy="3402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Back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164515" y="6356356"/>
            <a:ext cx="3859795" cy="365125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666666"/>
                </a:solidFill>
              </a:rPr>
              <a:t>Copyright © 2013 Accenture All Rights Reserved</a:t>
            </a:r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29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735326" y="6356356"/>
            <a:ext cx="2844059" cy="365125"/>
          </a:xfrm>
        </p:spPr>
        <p:txBody>
          <a:bodyPr/>
          <a:lstStyle/>
          <a:p>
            <a:pPr>
              <a:defRPr/>
            </a:pPr>
            <a:fld id="{E9AA885E-37B1-4388-8158-42DF4D0AB1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989012" y="742101"/>
            <a:ext cx="2819400" cy="1331322"/>
          </a:xfrm>
          <a:prstGeom prst="rect">
            <a:avLst/>
          </a:prstGeom>
          <a:solidFill>
            <a:srgbClr val="E3DEDC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3200" b="1" kern="0" dirty="0" smtClean="0">
              <a:solidFill>
                <a:srgbClr val="000000">
                  <a:lumMod val="65000"/>
                  <a:lumOff val="35000"/>
                </a:srgbClr>
              </a:solidFill>
              <a:cs typeface="Arial" pitchFamily="34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1243756" y="859577"/>
            <a:ext cx="2336056" cy="1040316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E3DEDC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3200" b="1" kern="0" dirty="0" smtClean="0">
              <a:solidFill>
                <a:srgbClr val="000000">
                  <a:lumMod val="65000"/>
                  <a:lumOff val="35000"/>
                </a:srgbClr>
              </a:solidFill>
              <a:cs typeface="Arial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243756" y="1132514"/>
            <a:ext cx="2336056" cy="7659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 smtClean="0">
                <a:solidFill>
                  <a:srgbClr val="000000">
                    <a:lumMod val="65000"/>
                    <a:lumOff val="35000"/>
                  </a:srgbClr>
                </a:solidFill>
                <a:cs typeface="Arial" pitchFamily="34" charset="0"/>
              </a:rPr>
              <a:t>On the basis of the requirement, identify the modules which can be leveraged from MD&amp;I</a:t>
            </a:r>
            <a:endParaRPr lang="en-US" sz="1200" kern="0" dirty="0">
              <a:solidFill>
                <a:srgbClr val="000000">
                  <a:lumMod val="65000"/>
                  <a:lumOff val="35000"/>
                </a:srgbClr>
              </a:solidFill>
              <a:cs typeface="Arial" pitchFamily="34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4681495" y="826834"/>
            <a:ext cx="1898907" cy="1125800"/>
          </a:xfrm>
          <a:prstGeom prst="rect">
            <a:avLst/>
          </a:prstGeom>
          <a:solidFill>
            <a:srgbClr val="E3DEDC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3200" b="1" kern="0" dirty="0">
              <a:solidFill>
                <a:srgbClr val="000000">
                  <a:lumMod val="65000"/>
                  <a:lumOff val="35000"/>
                </a:srgbClr>
              </a:solidFill>
              <a:cs typeface="Arial" pitchFamily="34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4888100" y="1003794"/>
            <a:ext cx="1413129" cy="825481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E3DEDC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3200" b="1" kern="0" dirty="0">
              <a:solidFill>
                <a:srgbClr val="000000">
                  <a:lumMod val="65000"/>
                  <a:lumOff val="35000"/>
                </a:srgbClr>
              </a:solidFill>
              <a:cs typeface="Arial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178586" y="1047466"/>
            <a:ext cx="1401816" cy="5241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 fontAlgn="base">
              <a:spcAft>
                <a:spcPts val="100"/>
              </a:spcAft>
              <a:buClr>
                <a:srgbClr val="000000"/>
              </a:buClr>
              <a:defRPr/>
            </a:pPr>
            <a:endParaRPr lang="en-US" sz="1000" kern="0" dirty="0">
              <a:solidFill>
                <a:prstClr val="black"/>
              </a:solidFill>
              <a:cs typeface="Arial" charset="0"/>
            </a:endParaRPr>
          </a:p>
          <a:p>
            <a:pPr marL="0" lvl="1" fontAlgn="base">
              <a:spcAft>
                <a:spcPts val="100"/>
              </a:spcAft>
              <a:buClr>
                <a:srgbClr val="000000"/>
              </a:buClr>
              <a:defRPr/>
            </a:pPr>
            <a:r>
              <a:rPr lang="en-US" sz="1200" kern="0" dirty="0" smtClean="0">
                <a:solidFill>
                  <a:prstClr val="black"/>
                </a:solidFill>
                <a:cs typeface="Arial" charset="0"/>
              </a:rPr>
              <a:t>Analyze the Module</a:t>
            </a:r>
            <a:endParaRPr lang="en-US" sz="1200" kern="0" dirty="0">
              <a:solidFill>
                <a:prstClr val="black"/>
              </a:solidFill>
              <a:cs typeface="Arial" charset="0"/>
            </a:endParaRPr>
          </a:p>
          <a:p>
            <a:pPr marL="0" lvl="1" fontAlgn="base">
              <a:spcAft>
                <a:spcPts val="100"/>
              </a:spcAft>
              <a:buClr>
                <a:srgbClr val="000000"/>
              </a:buClr>
              <a:defRPr/>
            </a:pPr>
            <a:r>
              <a:rPr lang="en-US" sz="1000" kern="0" dirty="0" smtClean="0">
                <a:solidFill>
                  <a:prstClr val="black"/>
                </a:solidFill>
                <a:cs typeface="Arial" charset="0"/>
              </a:rPr>
              <a:t> </a:t>
            </a:r>
            <a:endParaRPr lang="en-US" sz="1000" kern="0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6" name="Down Arrow 55"/>
          <p:cNvSpPr/>
          <p:nvPr/>
        </p:nvSpPr>
        <p:spPr bwMode="auto">
          <a:xfrm>
            <a:off x="8467035" y="3603425"/>
            <a:ext cx="660893" cy="204516"/>
          </a:xfrm>
          <a:prstGeom prst="downArrow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hangingPunct="0">
              <a:lnSpc>
                <a:spcPct val="80000"/>
              </a:lnSpc>
              <a:defRPr/>
            </a:pPr>
            <a:endParaRPr lang="en-US" sz="1000" kern="0" dirty="0" smtClean="0">
              <a:solidFill>
                <a:sysClr val="windowText" lastClr="000000"/>
              </a:solidFill>
              <a:cs typeface="Arial" pitchFamily="34" charset="0"/>
            </a:endParaRPr>
          </a:p>
        </p:txBody>
      </p:sp>
      <p:sp>
        <p:nvSpPr>
          <p:cNvPr id="57" name="Down Arrow 56"/>
          <p:cNvSpPr/>
          <p:nvPr/>
        </p:nvSpPr>
        <p:spPr bwMode="auto">
          <a:xfrm>
            <a:off x="8503321" y="2092086"/>
            <a:ext cx="660893" cy="204516"/>
          </a:xfrm>
          <a:prstGeom prst="downArrow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hangingPunct="0">
              <a:lnSpc>
                <a:spcPct val="80000"/>
              </a:lnSpc>
              <a:defRPr/>
            </a:pPr>
            <a:endParaRPr lang="en-US" sz="1000" kern="0" dirty="0" smtClean="0">
              <a:solidFill>
                <a:sysClr val="windowText" lastClr="000000"/>
              </a:solidFill>
              <a:cs typeface="Arial" pitchFamily="34" charset="0"/>
            </a:endParaRPr>
          </a:p>
        </p:txBody>
      </p:sp>
      <p:sp>
        <p:nvSpPr>
          <p:cNvPr id="58" name="Down Arrow 57"/>
          <p:cNvSpPr/>
          <p:nvPr/>
        </p:nvSpPr>
        <p:spPr bwMode="auto">
          <a:xfrm rot="16200000">
            <a:off x="4014690" y="1240099"/>
            <a:ext cx="490648" cy="275479"/>
          </a:xfrm>
          <a:prstGeom prst="downArrow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hangingPunct="0">
              <a:lnSpc>
                <a:spcPct val="80000"/>
              </a:lnSpc>
              <a:defRPr/>
            </a:pPr>
            <a:endParaRPr lang="en-US" sz="1000" kern="0" dirty="0" smtClean="0">
              <a:solidFill>
                <a:sysClr val="windowText" lastClr="000000"/>
              </a:solidFill>
              <a:cs typeface="Arial" pitchFamily="34" charset="0"/>
            </a:endParaRPr>
          </a:p>
        </p:txBody>
      </p:sp>
      <p:sp>
        <p:nvSpPr>
          <p:cNvPr id="81" name="Rectangle 80">
            <a:hlinkClick r:id="rId6" action="ppaction://hlinksldjump"/>
          </p:cNvPr>
          <p:cNvSpPr/>
          <p:nvPr/>
        </p:nvSpPr>
        <p:spPr>
          <a:xfrm>
            <a:off x="4397753" y="3535565"/>
            <a:ext cx="2641275" cy="340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Click to see Estimation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Down Arrow 83"/>
          <p:cNvSpPr/>
          <p:nvPr/>
        </p:nvSpPr>
        <p:spPr bwMode="auto">
          <a:xfrm rot="16200000">
            <a:off x="6937857" y="1270022"/>
            <a:ext cx="490648" cy="275479"/>
          </a:xfrm>
          <a:prstGeom prst="downArrow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hangingPunct="0">
              <a:lnSpc>
                <a:spcPct val="80000"/>
              </a:lnSpc>
              <a:defRPr/>
            </a:pPr>
            <a:endParaRPr lang="en-US" sz="1000" kern="0" dirty="0" smtClean="0">
              <a:solidFill>
                <a:sysClr val="windowText" lastClr="000000"/>
              </a:solidFill>
              <a:cs typeface="Arial" pitchFamily="34" charset="0"/>
            </a:endParaRPr>
          </a:p>
        </p:txBody>
      </p:sp>
      <p:sp>
        <p:nvSpPr>
          <p:cNvPr id="85" name="Down Arrow 84"/>
          <p:cNvSpPr/>
          <p:nvPr/>
        </p:nvSpPr>
        <p:spPr bwMode="auto">
          <a:xfrm>
            <a:off x="8447003" y="5160004"/>
            <a:ext cx="660893" cy="204516"/>
          </a:xfrm>
          <a:prstGeom prst="downArrow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hangingPunct="0">
              <a:lnSpc>
                <a:spcPct val="80000"/>
              </a:lnSpc>
              <a:defRPr/>
            </a:pPr>
            <a:endParaRPr lang="en-US" sz="1000" kern="0" dirty="0" smtClean="0">
              <a:solidFill>
                <a:sysClr val="windowText" lastClr="000000"/>
              </a:solidFill>
              <a:cs typeface="Arial" pitchFamily="34" charset="0"/>
            </a:endParaRPr>
          </a:p>
        </p:txBody>
      </p:sp>
      <p:sp>
        <p:nvSpPr>
          <p:cNvPr id="86" name="Rectangle 85"/>
          <p:cNvSpPr/>
          <p:nvPr/>
        </p:nvSpPr>
        <p:spPr bwMode="auto">
          <a:xfrm>
            <a:off x="7884313" y="826834"/>
            <a:ext cx="1898907" cy="1125800"/>
          </a:xfrm>
          <a:prstGeom prst="rect">
            <a:avLst/>
          </a:prstGeom>
          <a:solidFill>
            <a:srgbClr val="E3DEDC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3200" b="1" kern="0" dirty="0">
              <a:solidFill>
                <a:srgbClr val="000000">
                  <a:lumMod val="65000"/>
                  <a:lumOff val="35000"/>
                </a:srgbClr>
              </a:solidFill>
              <a:cs typeface="Arial" pitchFamily="34" charset="0"/>
            </a:endParaRPr>
          </a:p>
        </p:txBody>
      </p:sp>
      <p:sp>
        <p:nvSpPr>
          <p:cNvPr id="87" name="Rectangle 86"/>
          <p:cNvSpPr/>
          <p:nvPr/>
        </p:nvSpPr>
        <p:spPr bwMode="auto">
          <a:xfrm>
            <a:off x="8090918" y="1003794"/>
            <a:ext cx="1413129" cy="825481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E3DEDC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3200" b="1" kern="0" dirty="0">
              <a:solidFill>
                <a:srgbClr val="000000">
                  <a:lumMod val="65000"/>
                  <a:lumOff val="35000"/>
                </a:srgbClr>
              </a:solidFill>
              <a:cs typeface="Arial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8313540" y="1003794"/>
            <a:ext cx="1401816" cy="5571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 fontAlgn="base">
              <a:spcAft>
                <a:spcPts val="100"/>
              </a:spcAft>
              <a:buClr>
                <a:srgbClr val="000000"/>
              </a:buClr>
              <a:defRPr/>
            </a:pPr>
            <a:r>
              <a:rPr lang="en-US" sz="1200" kern="0" dirty="0">
                <a:solidFill>
                  <a:prstClr val="black"/>
                </a:solidFill>
                <a:cs typeface="Arial" charset="0"/>
              </a:rPr>
              <a:t>Module Details</a:t>
            </a:r>
          </a:p>
          <a:p>
            <a:pPr marL="171450" lvl="1" indent="-171450" fontAlgn="base">
              <a:spcAft>
                <a:spcPts val="1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en-US" sz="1200" kern="0" dirty="0">
              <a:solidFill>
                <a:prstClr val="black"/>
              </a:solidFill>
              <a:cs typeface="Arial" charset="0"/>
            </a:endParaRPr>
          </a:p>
          <a:p>
            <a:pPr marL="171450" lvl="1" indent="-171450" fontAlgn="base">
              <a:spcAft>
                <a:spcPts val="1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prstClr val="black"/>
                </a:solidFill>
                <a:cs typeface="Arial" charset="0"/>
              </a:rPr>
              <a:t>CQ Version </a:t>
            </a:r>
          </a:p>
          <a:p>
            <a:pPr marL="171450" lvl="1" indent="-171450" fontAlgn="base">
              <a:spcAft>
                <a:spcPts val="1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prstClr val="black"/>
                </a:solidFill>
                <a:cs typeface="Arial" charset="0"/>
              </a:rPr>
              <a:t>Efforts</a:t>
            </a:r>
          </a:p>
          <a:p>
            <a:pPr marL="0" lvl="1" fontAlgn="base">
              <a:spcAft>
                <a:spcPts val="100"/>
              </a:spcAft>
              <a:buClr>
                <a:srgbClr val="000000"/>
              </a:buClr>
              <a:defRPr/>
            </a:pPr>
            <a:r>
              <a:rPr lang="en-US" sz="1200" kern="0" dirty="0" smtClean="0">
                <a:solidFill>
                  <a:prstClr val="black"/>
                </a:solidFill>
                <a:cs typeface="Arial" charset="0"/>
              </a:rPr>
              <a:t> </a:t>
            </a:r>
            <a:endParaRPr lang="en-US" sz="1200" kern="0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89" name="Rectangle 88"/>
          <p:cNvSpPr/>
          <p:nvPr/>
        </p:nvSpPr>
        <p:spPr bwMode="auto">
          <a:xfrm>
            <a:off x="7884313" y="2357628"/>
            <a:ext cx="1898907" cy="1125800"/>
          </a:xfrm>
          <a:prstGeom prst="rect">
            <a:avLst/>
          </a:prstGeom>
          <a:solidFill>
            <a:srgbClr val="E3DEDC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3200" b="1" kern="0" dirty="0">
              <a:solidFill>
                <a:srgbClr val="000000">
                  <a:lumMod val="65000"/>
                  <a:lumOff val="35000"/>
                </a:srgbClr>
              </a:solidFill>
              <a:cs typeface="Arial" pitchFamily="34" charset="0"/>
            </a:endParaRPr>
          </a:p>
        </p:txBody>
      </p:sp>
      <p:sp>
        <p:nvSpPr>
          <p:cNvPr id="90" name="Rectangle 89"/>
          <p:cNvSpPr/>
          <p:nvPr/>
        </p:nvSpPr>
        <p:spPr bwMode="auto">
          <a:xfrm>
            <a:off x="8142342" y="2503856"/>
            <a:ext cx="1413129" cy="825481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E3DEDC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3200" b="1" kern="0" dirty="0">
              <a:solidFill>
                <a:srgbClr val="000000">
                  <a:lumMod val="65000"/>
                  <a:lumOff val="35000"/>
                </a:srgbClr>
              </a:solidFill>
              <a:cs typeface="Arial" pitchFamily="34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8127203" y="2578260"/>
            <a:ext cx="1656017" cy="6766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 fontAlgn="base">
              <a:spcAft>
                <a:spcPts val="100"/>
              </a:spcAft>
              <a:buClr>
                <a:srgbClr val="000000"/>
              </a:buClr>
              <a:defRPr/>
            </a:pPr>
            <a:endParaRPr lang="en-US" sz="1000" kern="0" dirty="0">
              <a:solidFill>
                <a:prstClr val="black"/>
              </a:solidFill>
              <a:cs typeface="Arial" charset="0"/>
            </a:endParaRPr>
          </a:p>
          <a:p>
            <a:pPr>
              <a:defRPr/>
            </a:pPr>
            <a:r>
              <a:rPr lang="en-US" sz="12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Arial" pitchFamily="34" charset="0"/>
                <a:cs typeface="Arial" pitchFamily="34" charset="0"/>
              </a:rPr>
              <a:t>Calculate Effort Saving</a:t>
            </a:r>
          </a:p>
          <a:p>
            <a:pPr marL="0" lvl="1" fontAlgn="base">
              <a:spcAft>
                <a:spcPts val="100"/>
              </a:spcAft>
              <a:buClr>
                <a:srgbClr val="000000"/>
              </a:buClr>
              <a:defRPr/>
            </a:pPr>
            <a:r>
              <a:rPr lang="en-US" sz="1000" kern="0" dirty="0" smtClean="0">
                <a:solidFill>
                  <a:prstClr val="black"/>
                </a:solidFill>
                <a:cs typeface="Arial" charset="0"/>
              </a:rPr>
              <a:t> </a:t>
            </a:r>
            <a:endParaRPr lang="en-US" sz="1000" kern="0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92" name="Rectangle 91"/>
          <p:cNvSpPr/>
          <p:nvPr/>
        </p:nvSpPr>
        <p:spPr bwMode="auto">
          <a:xfrm>
            <a:off x="7918037" y="3950038"/>
            <a:ext cx="1898907" cy="1125800"/>
          </a:xfrm>
          <a:prstGeom prst="rect">
            <a:avLst/>
          </a:prstGeom>
          <a:solidFill>
            <a:srgbClr val="E3DEDC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3200" b="1" kern="0" dirty="0">
              <a:solidFill>
                <a:srgbClr val="000000">
                  <a:lumMod val="65000"/>
                  <a:lumOff val="35000"/>
                </a:srgbClr>
              </a:solidFill>
              <a:cs typeface="Arial" pitchFamily="34" charset="0"/>
            </a:endParaRPr>
          </a:p>
        </p:txBody>
      </p:sp>
      <p:sp>
        <p:nvSpPr>
          <p:cNvPr id="93" name="Rectangle 92"/>
          <p:cNvSpPr/>
          <p:nvPr/>
        </p:nvSpPr>
        <p:spPr bwMode="auto">
          <a:xfrm>
            <a:off x="8124642" y="4126998"/>
            <a:ext cx="1413129" cy="825481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E3DEDC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3200" b="1" kern="0" dirty="0">
              <a:solidFill>
                <a:srgbClr val="000000">
                  <a:lumMod val="65000"/>
                  <a:lumOff val="35000"/>
                </a:srgbClr>
              </a:solidFill>
              <a:cs typeface="Arial" pitchFamily="34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8166582" y="4262940"/>
            <a:ext cx="1401816" cy="5241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 fontAlgn="base">
              <a:spcAft>
                <a:spcPts val="100"/>
              </a:spcAft>
              <a:buClr>
                <a:srgbClr val="000000"/>
              </a:buClr>
              <a:defRPr/>
            </a:pPr>
            <a:endParaRPr lang="en-US" sz="1000" kern="0" dirty="0">
              <a:solidFill>
                <a:prstClr val="black"/>
              </a:solidFill>
              <a:cs typeface="Arial" charset="0"/>
            </a:endParaRPr>
          </a:p>
          <a:p>
            <a:pPr>
              <a:defRPr/>
            </a:pPr>
            <a:r>
              <a:rPr lang="en-US" sz="12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Arial" pitchFamily="34" charset="0"/>
                <a:cs typeface="Arial" pitchFamily="34" charset="0"/>
              </a:rPr>
              <a:t>Drive the Solution</a:t>
            </a:r>
          </a:p>
          <a:p>
            <a:pPr marL="0" lvl="1" fontAlgn="base">
              <a:spcAft>
                <a:spcPts val="100"/>
              </a:spcAft>
              <a:buClr>
                <a:srgbClr val="000000"/>
              </a:buClr>
              <a:defRPr/>
            </a:pPr>
            <a:r>
              <a:rPr lang="en-US" sz="1000" kern="0" dirty="0" smtClean="0">
                <a:solidFill>
                  <a:prstClr val="black"/>
                </a:solidFill>
                <a:cs typeface="Arial" charset="0"/>
              </a:rPr>
              <a:t> </a:t>
            </a:r>
            <a:endParaRPr lang="en-US" sz="1000" kern="0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95" name="Rectangle 94"/>
          <p:cNvSpPr/>
          <p:nvPr/>
        </p:nvSpPr>
        <p:spPr bwMode="auto">
          <a:xfrm>
            <a:off x="7918037" y="5444084"/>
            <a:ext cx="1898907" cy="1125800"/>
          </a:xfrm>
          <a:prstGeom prst="rect">
            <a:avLst/>
          </a:prstGeom>
          <a:solidFill>
            <a:srgbClr val="E3DEDC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3200" b="1" kern="0" dirty="0">
              <a:solidFill>
                <a:srgbClr val="000000">
                  <a:lumMod val="65000"/>
                  <a:lumOff val="35000"/>
                </a:srgbClr>
              </a:solidFill>
              <a:cs typeface="Arial" pitchFamily="34" charset="0"/>
            </a:endParaRPr>
          </a:p>
        </p:txBody>
      </p:sp>
      <p:sp>
        <p:nvSpPr>
          <p:cNvPr id="96" name="Rectangle 95"/>
          <p:cNvSpPr/>
          <p:nvPr/>
        </p:nvSpPr>
        <p:spPr bwMode="auto">
          <a:xfrm>
            <a:off x="8124642" y="5621044"/>
            <a:ext cx="1413129" cy="825481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E3DEDC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3200" b="1" kern="0" dirty="0">
              <a:solidFill>
                <a:srgbClr val="000000">
                  <a:lumMod val="65000"/>
                  <a:lumOff val="35000"/>
                </a:srgbClr>
              </a:solidFill>
              <a:cs typeface="Arial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8142342" y="5729745"/>
            <a:ext cx="1692302" cy="4043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 fontAlgn="base">
              <a:spcAft>
                <a:spcPts val="100"/>
              </a:spcAft>
              <a:buClr>
                <a:srgbClr val="000000"/>
              </a:buClr>
              <a:defRPr/>
            </a:pPr>
            <a:endParaRPr lang="en-US" sz="1000" kern="0" dirty="0">
              <a:solidFill>
                <a:prstClr val="black"/>
              </a:solidFill>
              <a:cs typeface="Arial" charset="0"/>
            </a:endParaRPr>
          </a:p>
          <a:p>
            <a:pPr>
              <a:defRPr/>
            </a:pPr>
            <a:r>
              <a:rPr lang="en-US" sz="12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Arial" pitchFamily="34" charset="0"/>
                <a:cs typeface="Arial" pitchFamily="34" charset="0"/>
              </a:rPr>
              <a:t>Provide Feedback</a:t>
            </a:r>
          </a:p>
          <a:p>
            <a:pPr marL="0" lvl="1" fontAlgn="base">
              <a:spcAft>
                <a:spcPts val="100"/>
              </a:spcAft>
              <a:buClr>
                <a:srgbClr val="000000"/>
              </a:buClr>
              <a:defRPr/>
            </a:pPr>
            <a:r>
              <a:rPr lang="en-US" sz="1000" kern="0" dirty="0" smtClean="0">
                <a:solidFill>
                  <a:prstClr val="black"/>
                </a:solidFill>
                <a:cs typeface="Arial" charset="0"/>
              </a:rPr>
              <a:t> </a:t>
            </a:r>
            <a:endParaRPr lang="en-US" sz="1000" kern="0" dirty="0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539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6" grpId="0" animBg="1"/>
      <p:bldP spid="49" grpId="0"/>
      <p:bldP spid="51" grpId="0" animBg="1"/>
      <p:bldP spid="53" grpId="0" animBg="1"/>
      <p:bldP spid="55" grpId="0"/>
      <p:bldP spid="56" grpId="0" animBg="1"/>
      <p:bldP spid="57" grpId="0" animBg="1"/>
      <p:bldP spid="58" grpId="0" animBg="1"/>
      <p:bldP spid="84" grpId="0" animBg="1"/>
      <p:bldP spid="85" grpId="0" animBg="1"/>
      <p:bldP spid="86" grpId="0" animBg="1"/>
      <p:bldP spid="87" grpId="0" animBg="1"/>
      <p:bldP spid="88" grpId="0"/>
      <p:bldP spid="89" grpId="0" animBg="1"/>
      <p:bldP spid="90" grpId="0" animBg="1"/>
      <p:bldP spid="91" grpId="0"/>
      <p:bldP spid="92" grpId="0" animBg="1"/>
      <p:bldP spid="93" grpId="0" animBg="1"/>
      <p:bldP spid="94" grpId="0"/>
      <p:bldP spid="95" grpId="0" animBg="1"/>
      <p:bldP spid="96" grpId="0" animBg="1"/>
      <p:bldP spid="9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275"/>
          <a:stretch/>
        </p:blipFill>
        <p:spPr bwMode="auto">
          <a:xfrm>
            <a:off x="0" y="-1"/>
            <a:ext cx="12190413" cy="69668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03197" y="2449553"/>
            <a:ext cx="2111940" cy="923330"/>
          </a:xfrm>
          <a:prstGeom prst="rect">
            <a:avLst/>
          </a:prstGeom>
          <a:noFill/>
          <a:ln w="3492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endParaRPr lang="en-US" dirty="0" smtClean="0">
              <a:solidFill>
                <a:schemeClr val="bg1"/>
              </a:solidFill>
            </a:endParaRPr>
          </a:p>
          <a:p>
            <a:pPr algn="just"/>
            <a:r>
              <a:rPr lang="en-US" dirty="0" smtClean="0">
                <a:solidFill>
                  <a:schemeClr val="bg1"/>
                </a:solidFill>
              </a:rPr>
              <a:t>Identify </a:t>
            </a:r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smtClean="0">
                <a:solidFill>
                  <a:schemeClr val="bg1"/>
                </a:solidFill>
              </a:rPr>
              <a:t>Module.</a:t>
            </a:r>
          </a:p>
          <a:p>
            <a:pPr algn="just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18112" y="176776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65312" y="1371600"/>
            <a:ext cx="2971800" cy="923330"/>
          </a:xfrm>
          <a:prstGeom prst="rect">
            <a:avLst/>
          </a:prstGeom>
          <a:noFill/>
          <a:ln w="3492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Check existing </a:t>
            </a:r>
            <a:r>
              <a:rPr lang="en-US" dirty="0" smtClean="0">
                <a:solidFill>
                  <a:schemeClr val="bg1"/>
                </a:solidFill>
              </a:rPr>
              <a:t>Repository.</a:t>
            </a:r>
          </a:p>
          <a:p>
            <a:pPr marL="285750" indent="-285750" algn="ctr">
              <a:buFont typeface="Wingdings" panose="05000000000000000000" pitchFamily="2" charset="2"/>
              <a:buChar char="q"/>
            </a:pP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8672" y="561497"/>
            <a:ext cx="2428296" cy="646331"/>
          </a:xfrm>
          <a:prstGeom prst="rect">
            <a:avLst/>
          </a:prstGeom>
          <a:noFill/>
          <a:ln w="3492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Requirement of a module.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08612" y="3657600"/>
            <a:ext cx="2438400" cy="923330"/>
          </a:xfrm>
          <a:prstGeom prst="rect">
            <a:avLst/>
          </a:prstGeom>
          <a:noFill/>
          <a:ln w="3492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endParaRPr lang="en-US" dirty="0" smtClean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Calculate Effort </a:t>
            </a:r>
            <a:r>
              <a:rPr lang="en-US" dirty="0" smtClean="0">
                <a:solidFill>
                  <a:schemeClr val="bg1"/>
                </a:solidFill>
              </a:rPr>
              <a:t>saving.</a:t>
            </a:r>
          </a:p>
          <a:p>
            <a:pPr algn="just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61212" y="4719935"/>
            <a:ext cx="1981200" cy="923330"/>
          </a:xfrm>
          <a:prstGeom prst="rect">
            <a:avLst/>
          </a:prstGeom>
          <a:noFill/>
          <a:ln w="3492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Feedback </a:t>
            </a:r>
            <a:r>
              <a:rPr lang="en-US" dirty="0">
                <a:solidFill>
                  <a:schemeClr val="bg1"/>
                </a:solidFill>
              </a:rPr>
              <a:t>to </a:t>
            </a:r>
            <a:r>
              <a:rPr lang="en-US" dirty="0" smtClean="0">
                <a:solidFill>
                  <a:schemeClr val="bg1"/>
                </a:solidFill>
              </a:rPr>
              <a:t>MD&amp;I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90012" y="5794917"/>
            <a:ext cx="1981200" cy="923330"/>
          </a:xfrm>
          <a:prstGeom prst="rect">
            <a:avLst/>
          </a:prstGeom>
          <a:noFill/>
          <a:ln w="3492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endParaRPr lang="en-US" dirty="0" smtClean="0">
              <a:solidFill>
                <a:schemeClr val="bg1"/>
              </a:solidFill>
            </a:endParaRPr>
          </a:p>
          <a:p>
            <a:pPr algn="just"/>
            <a:r>
              <a:rPr lang="en-US" dirty="0" smtClean="0">
                <a:solidFill>
                  <a:schemeClr val="bg1"/>
                </a:solidFill>
              </a:rPr>
              <a:t> Plugin Estimation.</a:t>
            </a:r>
          </a:p>
          <a:p>
            <a:pPr algn="just"/>
            <a:endParaRPr lang="en-US" dirty="0" smtClean="0">
              <a:solidFill>
                <a:schemeClr val="bg1"/>
              </a:solidFill>
            </a:endParaRPr>
          </a:p>
        </p:txBody>
      </p:sp>
      <p:cxnSp>
        <p:nvCxnSpPr>
          <p:cNvPr id="16" name="Elbow Connector 15"/>
          <p:cNvCxnSpPr>
            <a:stCxn id="11" idx="2"/>
            <a:endCxn id="10" idx="1"/>
          </p:cNvCxnSpPr>
          <p:nvPr/>
        </p:nvCxnSpPr>
        <p:spPr>
          <a:xfrm rot="16200000" flipH="1">
            <a:off x="1351348" y="1319300"/>
            <a:ext cx="625437" cy="402492"/>
          </a:xfrm>
          <a:prstGeom prst="bentConnector2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10" idx="2"/>
            <a:endCxn id="8" idx="1"/>
          </p:cNvCxnSpPr>
          <p:nvPr/>
        </p:nvCxnSpPr>
        <p:spPr>
          <a:xfrm rot="16200000" flipH="1">
            <a:off x="3319060" y="2327081"/>
            <a:ext cx="616288" cy="551985"/>
          </a:xfrm>
          <a:prstGeom prst="bentConnector2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8" idx="2"/>
            <a:endCxn id="12" idx="1"/>
          </p:cNvCxnSpPr>
          <p:nvPr/>
        </p:nvCxnSpPr>
        <p:spPr>
          <a:xfrm rot="16200000" flipH="1">
            <a:off x="4810698" y="3521351"/>
            <a:ext cx="746382" cy="449445"/>
          </a:xfrm>
          <a:prstGeom prst="bentConnector2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12" idx="2"/>
            <a:endCxn id="13" idx="1"/>
          </p:cNvCxnSpPr>
          <p:nvPr/>
        </p:nvCxnSpPr>
        <p:spPr>
          <a:xfrm rot="16200000" flipH="1">
            <a:off x="6594177" y="4614565"/>
            <a:ext cx="600670" cy="533400"/>
          </a:xfrm>
          <a:prstGeom prst="bentConnector2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3" idx="2"/>
          </p:cNvCxnSpPr>
          <p:nvPr/>
        </p:nvCxnSpPr>
        <p:spPr>
          <a:xfrm rot="16200000" flipH="1">
            <a:off x="8264254" y="5530823"/>
            <a:ext cx="613317" cy="838200"/>
          </a:xfrm>
          <a:prstGeom prst="bentConnector2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15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275"/>
          <a:stretch/>
        </p:blipFill>
        <p:spPr bwMode="auto">
          <a:xfrm>
            <a:off x="-17642" y="-80224"/>
            <a:ext cx="12190413" cy="69668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1" name="TextBox 5"/>
          <p:cNvSpPr txBox="1"/>
          <p:nvPr/>
        </p:nvSpPr>
        <p:spPr>
          <a:xfrm>
            <a:off x="197456" y="6558926"/>
            <a:ext cx="3430969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prstClr val="black">
                    <a:lumMod val="50000"/>
                    <a:lumOff val="50000"/>
                  </a:prstClr>
                </a:solidFill>
                <a:cs typeface="Arial" pitchFamily="34" charset="0"/>
              </a:rPr>
              <a:t>2014 </a:t>
            </a: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  <a:cs typeface="Arial" pitchFamily="34" charset="0"/>
              </a:rPr>
              <a:t>Accenture  All rights reserved.</a:t>
            </a:r>
          </a:p>
        </p:txBody>
      </p:sp>
      <p:sp>
        <p:nvSpPr>
          <p:cNvPr id="18" name="Snip Diagonal Corner Rectangle 17">
            <a:hlinkClick r:id="rId5" action="ppaction://hlinksldjump"/>
          </p:cNvPr>
          <p:cNvSpPr/>
          <p:nvPr/>
        </p:nvSpPr>
        <p:spPr>
          <a:xfrm>
            <a:off x="2513012" y="1078929"/>
            <a:ext cx="2420374" cy="69724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hlinkClick r:id="rId5" action="ppaction://hlinksldjump"/>
          </p:cNvPr>
          <p:cNvSpPr txBox="1"/>
          <p:nvPr/>
        </p:nvSpPr>
        <p:spPr>
          <a:xfrm>
            <a:off x="2622335" y="880947"/>
            <a:ext cx="2078878" cy="86177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: Overview Country Selector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ctangle 53"/>
          <p:cNvSpPr/>
          <p:nvPr/>
        </p:nvSpPr>
        <p:spPr>
          <a:xfrm rot="755733">
            <a:off x="1852775" y="2669017"/>
            <a:ext cx="6257019" cy="334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 rot="20757515">
            <a:off x="1829375" y="4379596"/>
            <a:ext cx="6281250" cy="334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7749062" y="3403205"/>
            <a:ext cx="297464" cy="5569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nip Diagonal Corner Rectangle 24">
            <a:hlinkClick r:id="rId6" action="ppaction://hlinksldjump"/>
          </p:cNvPr>
          <p:cNvSpPr/>
          <p:nvPr/>
        </p:nvSpPr>
        <p:spPr>
          <a:xfrm>
            <a:off x="5921463" y="1776170"/>
            <a:ext cx="2420374" cy="69724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Click r:id="rId7" action="ppaction://hlinksldjump"/>
          </p:cNvPr>
          <p:cNvSpPr/>
          <p:nvPr/>
        </p:nvSpPr>
        <p:spPr>
          <a:xfrm>
            <a:off x="5631906" y="6504224"/>
            <a:ext cx="1335319" cy="3402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Back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hlinkClick r:id="rId6" action="ppaction://hlinksldjump"/>
          </p:cNvPr>
          <p:cNvSpPr txBox="1"/>
          <p:nvPr/>
        </p:nvSpPr>
        <p:spPr>
          <a:xfrm>
            <a:off x="6391708" y="1940126"/>
            <a:ext cx="1479884" cy="369328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Functionality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Snip Diagonal Corner Rectangle 25">
            <a:hlinkClick r:id="rId8" action="ppaction://hlinksldjump"/>
          </p:cNvPr>
          <p:cNvSpPr/>
          <p:nvPr/>
        </p:nvSpPr>
        <p:spPr>
          <a:xfrm>
            <a:off x="8494237" y="3156266"/>
            <a:ext cx="2420374" cy="69724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nip Diagonal Corner Rectangle 26">
            <a:hlinkClick r:id="rId9" action="ppaction://hlinksldjump"/>
          </p:cNvPr>
          <p:cNvSpPr/>
          <p:nvPr/>
        </p:nvSpPr>
        <p:spPr>
          <a:xfrm>
            <a:off x="6073863" y="4726332"/>
            <a:ext cx="2420374" cy="69724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nip Diagonal Corner Rectangle 27">
            <a:hlinkClick r:id="rId10" action="ppaction://hlinksldjump"/>
          </p:cNvPr>
          <p:cNvSpPr/>
          <p:nvPr/>
        </p:nvSpPr>
        <p:spPr>
          <a:xfrm>
            <a:off x="2659776" y="5471049"/>
            <a:ext cx="2420374" cy="69724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nip Diagonal Corner Rectangle 28">
            <a:hlinkClick r:id="rId11" action="ppaction://hlinksldjump"/>
          </p:cNvPr>
          <p:cNvSpPr/>
          <p:nvPr/>
        </p:nvSpPr>
        <p:spPr>
          <a:xfrm>
            <a:off x="2923308" y="3437938"/>
            <a:ext cx="1947524" cy="64616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hlinkClick r:id="rId8" action="ppaction://hlinksldjump"/>
          </p:cNvPr>
          <p:cNvSpPr txBox="1"/>
          <p:nvPr/>
        </p:nvSpPr>
        <p:spPr>
          <a:xfrm>
            <a:off x="9068255" y="3313995"/>
            <a:ext cx="1120813" cy="369328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 Me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hlinkClick r:id="rId9" action="ppaction://hlinksldjump"/>
          </p:cNvPr>
          <p:cNvSpPr txBox="1"/>
          <p:nvPr/>
        </p:nvSpPr>
        <p:spPr>
          <a:xfrm>
            <a:off x="6597145" y="4855748"/>
            <a:ext cx="1261940" cy="369328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Script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hlinkClick r:id="rId10" action="ppaction://hlinksldjump"/>
          </p:cNvPr>
          <p:cNvSpPr txBox="1"/>
          <p:nvPr/>
        </p:nvSpPr>
        <p:spPr>
          <a:xfrm>
            <a:off x="3222312" y="5635005"/>
            <a:ext cx="1349517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hlinkClick r:id="rId11" action="ppaction://hlinksldjump"/>
          </p:cNvPr>
          <p:cNvSpPr txBox="1"/>
          <p:nvPr/>
        </p:nvSpPr>
        <p:spPr>
          <a:xfrm>
            <a:off x="3500004" y="3581755"/>
            <a:ext cx="739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59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1"/>
      <p:bldP spid="54" grpId="0" animBg="1"/>
      <p:bldP spid="55" grpId="0" animBg="1"/>
      <p:bldP spid="56" grpId="0" animBg="1"/>
      <p:bldP spid="25" grpId="0" animBg="1"/>
      <p:bldP spid="19" grpId="0"/>
      <p:bldP spid="26" grpId="0" animBg="1"/>
      <p:bldP spid="27" grpId="0" animBg="1"/>
      <p:bldP spid="28" grpId="0" animBg="1"/>
      <p:bldP spid="29" grpId="0" animBg="1"/>
      <p:bldP spid="46" grpId="0"/>
      <p:bldP spid="23" grpId="0"/>
      <p:bldP spid="15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4">
            <a:hlinkClick r:id="rId4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275"/>
          <a:stretch/>
        </p:blipFill>
        <p:spPr bwMode="auto">
          <a:xfrm>
            <a:off x="-8484" y="-70482"/>
            <a:ext cx="12190413" cy="6966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5"/>
          <p:cNvSpPr txBox="1"/>
          <p:nvPr/>
        </p:nvSpPr>
        <p:spPr>
          <a:xfrm>
            <a:off x="197456" y="6558926"/>
            <a:ext cx="3430969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prstClr val="black">
                    <a:lumMod val="50000"/>
                    <a:lumOff val="50000"/>
                  </a:prstClr>
                </a:solidFill>
                <a:cs typeface="Arial" pitchFamily="34" charset="0"/>
              </a:rPr>
              <a:t>2014 </a:t>
            </a: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  <a:cs typeface="Arial" pitchFamily="34" charset="0"/>
              </a:rPr>
              <a:t>Accenture  All rights reserved.</a:t>
            </a:r>
          </a:p>
        </p:txBody>
      </p:sp>
      <p:sp>
        <p:nvSpPr>
          <p:cNvPr id="7" name="TextBox 6">
            <a:hlinkClick r:id="rId4" action="ppaction://hlinksldjump"/>
          </p:cNvPr>
          <p:cNvSpPr txBox="1"/>
          <p:nvPr/>
        </p:nvSpPr>
        <p:spPr>
          <a:xfrm>
            <a:off x="455612" y="228600"/>
            <a:ext cx="11277600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: Overview</a:t>
            </a:r>
          </a:p>
          <a:p>
            <a:pPr algn="just"/>
            <a:endParaRPr lang="en-U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A way through Author can manage content 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a web page so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easily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Independent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reusable pieces of content rendering 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logic.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Collections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 rendering scripts.</a:t>
            </a:r>
          </a:p>
          <a:p>
            <a:endParaRPr lang="en-U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5611463" y="3962400"/>
            <a:ext cx="58674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GB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lets the 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</a:t>
            </a:r>
            <a:r>
              <a:rPr lang="en-GB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a particular country.</a:t>
            </a:r>
            <a:endParaRPr lang="en-U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selecting the country the user is displayed with the contents of the selected country.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>
            <a:hlinkClick r:id="rId4" action="ppaction://hlinksldjump"/>
          </p:cNvPr>
          <p:cNvCxnSpPr/>
          <p:nvPr/>
        </p:nvCxnSpPr>
        <p:spPr>
          <a:xfrm>
            <a:off x="0" y="3124200"/>
            <a:ext cx="1219041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hlinkClick r:id="rId4" action="ppaction://hlinksldjump"/>
          </p:cNvPr>
          <p:cNvSpPr txBox="1"/>
          <p:nvPr/>
        </p:nvSpPr>
        <p:spPr>
          <a:xfrm>
            <a:off x="5631907" y="3399936"/>
            <a:ext cx="513496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Country Selector</a:t>
            </a:r>
          </a:p>
        </p:txBody>
      </p:sp>
      <p:sp>
        <p:nvSpPr>
          <p:cNvPr id="9" name="Rectangle 8">
            <a:hlinkClick r:id="rId4" action="ppaction://hlinksldjump"/>
          </p:cNvPr>
          <p:cNvSpPr/>
          <p:nvPr/>
        </p:nvSpPr>
        <p:spPr>
          <a:xfrm>
            <a:off x="5631907" y="6388808"/>
            <a:ext cx="1335319" cy="3402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Back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265" name="Picture 7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00" y="3288780"/>
            <a:ext cx="4307134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Object 1">
            <a:hlinkClick r:id="" action="ppaction://ole?verb=1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1459342"/>
              </p:ext>
            </p:extLst>
          </p:nvPr>
        </p:nvGraphicFramePr>
        <p:xfrm>
          <a:off x="10799065" y="5715001"/>
          <a:ext cx="1136998" cy="9593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8" name="Document" showAsIcon="1" r:id="rId8" imgW="914400" imgH="771480" progId="Word.Document.12">
                  <p:embed/>
                </p:oleObj>
              </mc:Choice>
              <mc:Fallback>
                <p:oleObj name="Document" showAsIcon="1" r:id="rId8" imgW="914400" imgH="7714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799065" y="5715001"/>
                        <a:ext cx="1136998" cy="9593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284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lipBoo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Custom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6C6DB45CA77947ADCE95F734699550" ma:contentTypeVersion="0" ma:contentTypeDescription="Create a new document." ma:contentTypeScope="" ma:versionID="59f224288fe5fcd1a251df2cf57fa3d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7E828B0-4FB8-489E-99A2-152DAE9CF0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B033483-3F0A-4A17-ADCB-A612898B995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F3A8BFB-A1D2-4ED3-8F39-DDBB7A805CBD}">
  <ds:schemaRefs>
    <ds:schemaRef ds:uri="http://schemas.microsoft.com/office/2006/metadata/properties"/>
    <ds:schemaRef ds:uri="http://schemas.microsoft.com/office/2006/documentManagement/types"/>
    <ds:schemaRef ds:uri="http://purl.org/dc/dcmitype/"/>
    <ds:schemaRef ds:uri="http://purl.org/dc/terms/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4455</TotalTime>
  <Words>502</Words>
  <Application>Microsoft Office PowerPoint</Application>
  <PresentationFormat>Custom</PresentationFormat>
  <Paragraphs>182</Paragraphs>
  <Slides>14</Slides>
  <Notes>13</Notes>
  <HiddenSlides>0</HiddenSlides>
  <MMClips>0</MMClips>
  <ScaleCrop>false</ScaleCrop>
  <HeadingPairs>
    <vt:vector size="6" baseType="variant">
      <vt:variant>
        <vt:lpstr>Theme</vt:lpstr>
      </vt:variant>
      <vt:variant>
        <vt:i4>3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Office Theme</vt:lpstr>
      <vt:lpstr>FlipBook</vt:lpstr>
      <vt:lpstr>1_Office Theme</vt:lpstr>
      <vt:lpstr>Microsoft Word Document</vt:lpstr>
      <vt:lpstr>Microsoft Word 97 - 2003 Document</vt:lpstr>
      <vt:lpstr>Microsoft Excel Worksheet</vt:lpstr>
      <vt:lpstr>PowerPoint Presentation</vt:lpstr>
      <vt:lpstr>PowerPoint Presentation</vt:lpstr>
      <vt:lpstr>Life cycle of a Module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Accenture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gaurav.lal</dc:creator>
  <cp:lastModifiedBy>ashvin.gondalia</cp:lastModifiedBy>
  <cp:revision>526</cp:revision>
  <dcterms:created xsi:type="dcterms:W3CDTF">2014-03-07T09:19:39Z</dcterms:created>
  <dcterms:modified xsi:type="dcterms:W3CDTF">2015-03-28T07:54:11Z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0x0101008B6C6DB45CA77947ADCE95F734699550</vt:lpwstr>
  </property>
</Properties>
</file>